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702" r:id="rId6"/>
    <p:sldId id="667" r:id="rId7"/>
    <p:sldId id="264" r:id="rId8"/>
    <p:sldId id="690" r:id="rId9"/>
    <p:sldId id="726" r:id="rId10"/>
    <p:sldId id="305" r:id="rId11"/>
    <p:sldId id="332" r:id="rId12"/>
    <p:sldId id="333" r:id="rId13"/>
    <p:sldId id="334" r:id="rId14"/>
    <p:sldId id="335" r:id="rId15"/>
    <p:sldId id="431" r:id="rId16"/>
    <p:sldId id="381" r:id="rId17"/>
    <p:sldId id="728" r:id="rId18"/>
    <p:sldId id="729" r:id="rId19"/>
    <p:sldId id="721" r:id="rId20"/>
    <p:sldId id="730" r:id="rId21"/>
    <p:sldId id="652" r:id="rId22"/>
    <p:sldId id="410" r:id="rId23"/>
    <p:sldId id="673" r:id="rId24"/>
    <p:sldId id="411" r:id="rId25"/>
    <p:sldId id="397" r:id="rId26"/>
    <p:sldId id="429" r:id="rId27"/>
    <p:sldId id="441" r:id="rId28"/>
    <p:sldId id="677" r:id="rId29"/>
    <p:sldId id="678" r:id="rId30"/>
    <p:sldId id="711" r:id="rId31"/>
    <p:sldId id="716" r:id="rId32"/>
    <p:sldId id="403" r:id="rId33"/>
    <p:sldId id="703" r:id="rId34"/>
    <p:sldId id="717" r:id="rId35"/>
    <p:sldId id="627" r:id="rId36"/>
    <p:sldId id="700" r:id="rId37"/>
    <p:sldId id="404" r:id="rId38"/>
    <p:sldId id="407" r:id="rId39"/>
    <p:sldId id="654" r:id="rId40"/>
    <p:sldId id="625" r:id="rId41"/>
    <p:sldId id="593" r:id="rId42"/>
    <p:sldId id="595" r:id="rId43"/>
    <p:sldId id="674" r:id="rId44"/>
    <p:sldId id="596" r:id="rId45"/>
    <p:sldId id="572" r:id="rId46"/>
    <p:sldId id="736" r:id="rId47"/>
    <p:sldId id="713" r:id="rId48"/>
    <p:sldId id="708" r:id="rId49"/>
    <p:sldId id="731" r:id="rId50"/>
    <p:sldId id="710" r:id="rId51"/>
    <p:sldId id="734" r:id="rId52"/>
    <p:sldId id="735" r:id="rId53"/>
    <p:sldId id="709" r:id="rId54"/>
    <p:sldId id="737" r:id="rId55"/>
  </p:sldIdLst>
  <p:sldSz cx="12192000" cy="6858000"/>
  <p:notesSz cx="6669088" cy="9926638"/>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DB0B287-F32B-4887-BA10-2CD256BE77AF}">
          <p14:sldIdLst>
            <p14:sldId id="256"/>
            <p14:sldId id="702"/>
            <p14:sldId id="667"/>
            <p14:sldId id="264"/>
            <p14:sldId id="690"/>
            <p14:sldId id="726"/>
            <p14:sldId id="305"/>
            <p14:sldId id="332"/>
            <p14:sldId id="333"/>
            <p14:sldId id="334"/>
            <p14:sldId id="335"/>
            <p14:sldId id="431"/>
            <p14:sldId id="381"/>
            <p14:sldId id="728"/>
            <p14:sldId id="729"/>
            <p14:sldId id="721"/>
            <p14:sldId id="730"/>
          </p14:sldIdLst>
        </p14:section>
        <p14:section name="Intro LCA" id="{69BB334C-DA3D-4971-95A5-4502E6B59320}">
          <p14:sldIdLst>
            <p14:sldId id="652"/>
            <p14:sldId id="410"/>
            <p14:sldId id="673"/>
            <p14:sldId id="411"/>
            <p14:sldId id="397"/>
            <p14:sldId id="429"/>
            <p14:sldId id="441"/>
            <p14:sldId id="677"/>
            <p14:sldId id="678"/>
            <p14:sldId id="711"/>
            <p14:sldId id="716"/>
            <p14:sldId id="403"/>
            <p14:sldId id="703"/>
            <p14:sldId id="717"/>
            <p14:sldId id="627"/>
            <p14:sldId id="700"/>
            <p14:sldId id="404"/>
            <p14:sldId id="407"/>
          </p14:sldIdLst>
        </p14:section>
        <p14:section name="SPI" id="{11DC5C78-86CF-44CB-AB6D-952D525453D3}">
          <p14:sldIdLst>
            <p14:sldId id="654"/>
            <p14:sldId id="625"/>
            <p14:sldId id="593"/>
            <p14:sldId id="595"/>
            <p14:sldId id="674"/>
            <p14:sldId id="596"/>
            <p14:sldId id="572"/>
            <p14:sldId id="736"/>
            <p14:sldId id="713"/>
            <p14:sldId id="708"/>
            <p14:sldId id="731"/>
            <p14:sldId id="710"/>
            <p14:sldId id="734"/>
            <p14:sldId id="735"/>
            <p14:sldId id="709"/>
            <p14:sldId id="7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281"/>
    <a:srgbClr val="F3DE2C"/>
    <a:srgbClr val="7EB34D"/>
    <a:srgbClr val="CCD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3CA9E-24F8-423D-AE37-66E577A0401C}" v="1" dt="2026-06-16T18:44:47.5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5538" autoAdjust="0"/>
  </p:normalViewPr>
  <p:slideViewPr>
    <p:cSldViewPr snapToGrid="0">
      <p:cViewPr varScale="1">
        <p:scale>
          <a:sx n="132" d="100"/>
          <a:sy n="132" d="100"/>
        </p:scale>
        <p:origin x="1152" y="12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sten Kliewe" userId="d3b09a26-2b7e-42d0-8b7a-6a18a6fb2c9e" providerId="ADAL" clId="{CB5506FB-858D-436E-BC88-6B43D13FD055}"/>
    <pc:docChg chg="delSld modSld modMainMaster delSection modSection">
      <pc:chgData name="Thorsten Kliewe" userId="d3b09a26-2b7e-42d0-8b7a-6a18a6fb2c9e" providerId="ADAL" clId="{CB5506FB-858D-436E-BC88-6B43D13FD055}" dt="2026-06-16T18:46:01.405" v="16" actId="1076"/>
      <pc:docMkLst>
        <pc:docMk/>
      </pc:docMkLst>
      <pc:sldChg chg="addSp modSp mod">
        <pc:chgData name="Thorsten Kliewe" userId="d3b09a26-2b7e-42d0-8b7a-6a18a6fb2c9e" providerId="ADAL" clId="{CB5506FB-858D-436E-BC88-6B43D13FD055}" dt="2026-06-16T18:46:01.405" v="16" actId="1076"/>
        <pc:sldMkLst>
          <pc:docMk/>
          <pc:sldMk cId="2990954699" sldId="737"/>
        </pc:sldMkLst>
        <pc:picChg chg="add mod">
          <ac:chgData name="Thorsten Kliewe" userId="d3b09a26-2b7e-42d0-8b7a-6a18a6fb2c9e" providerId="ADAL" clId="{CB5506FB-858D-436E-BC88-6B43D13FD055}" dt="2026-06-16T18:46:01.405" v="16" actId="1076"/>
          <ac:picMkLst>
            <pc:docMk/>
            <pc:sldMk cId="2990954699" sldId="737"/>
            <ac:picMk id="2" creationId="{4EE161B3-C45B-8721-0D86-967D39E3AB24}"/>
          </ac:picMkLst>
        </pc:picChg>
      </pc:sldChg>
      <pc:sldMasterChg chg="modSldLayout">
        <pc:chgData name="Thorsten Kliewe" userId="d3b09a26-2b7e-42d0-8b7a-6a18a6fb2c9e" providerId="ADAL" clId="{CB5506FB-858D-436E-BC88-6B43D13FD055}" dt="2026-06-16T18:44:50.784" v="15" actId="1076"/>
        <pc:sldMasterMkLst>
          <pc:docMk/>
          <pc:sldMasterMk cId="1817097576" sldId="2147483648"/>
        </pc:sldMasterMkLst>
        <pc:sldLayoutChg chg="modSp mod">
          <pc:chgData name="Thorsten Kliewe" userId="d3b09a26-2b7e-42d0-8b7a-6a18a6fb2c9e" providerId="ADAL" clId="{CB5506FB-858D-436E-BC88-6B43D13FD055}" dt="2026-06-16T18:44:50.784" v="15" actId="1076"/>
          <pc:sldLayoutMkLst>
            <pc:docMk/>
            <pc:sldMasterMk cId="1817097576" sldId="2147483648"/>
            <pc:sldLayoutMk cId="2325434188" sldId="2147483664"/>
          </pc:sldLayoutMkLst>
          <pc:spChg chg="mod">
            <ac:chgData name="Thorsten Kliewe" userId="d3b09a26-2b7e-42d0-8b7a-6a18a6fb2c9e" providerId="ADAL" clId="{CB5506FB-858D-436E-BC88-6B43D13FD055}" dt="2026-06-16T18:44:50.784" v="15" actId="1076"/>
            <ac:spMkLst>
              <pc:docMk/>
              <pc:sldMasterMk cId="1817097576" sldId="2147483648"/>
              <pc:sldLayoutMk cId="2325434188" sldId="2147483664"/>
              <ac:spMk id="14" creationId="{9E3BA7E4-1FC3-BEA2-789C-4C4F511940EB}"/>
            </ac:spMkLst>
          </pc:spChg>
          <pc:picChg chg="mod">
            <ac:chgData name="Thorsten Kliewe" userId="d3b09a26-2b7e-42d0-8b7a-6a18a6fb2c9e" providerId="ADAL" clId="{CB5506FB-858D-436E-BC88-6B43D13FD055}" dt="2026-06-16T18:44:50.784" v="15" actId="1076"/>
            <ac:picMkLst>
              <pc:docMk/>
              <pc:sldMasterMk cId="1817097576" sldId="2147483648"/>
              <pc:sldLayoutMk cId="2325434188" sldId="2147483664"/>
              <ac:picMk id="11" creationId="{186A89FF-EF56-5695-0B38-EACDFBAAD24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9D313-D601-4255-A5A4-2FBC43B39B09}" type="doc">
      <dgm:prSet loTypeId="urn:microsoft.com/office/officeart/2005/8/layout/venn2" loCatId="relationship" qsTypeId="urn:microsoft.com/office/officeart/2005/8/quickstyle/simple2" qsCatId="simple" csTypeId="urn:microsoft.com/office/officeart/2005/8/colors/accent6_3" csCatId="accent6" phldr="1"/>
      <dgm:spPr/>
      <dgm:t>
        <a:bodyPr/>
        <a:lstStyle/>
        <a:p>
          <a:endParaRPr lang="de-AT"/>
        </a:p>
      </dgm:t>
    </dgm:pt>
    <dgm:pt modelId="{11D78F88-1A47-4BB1-8903-E42D150B01DE}">
      <dgm:prSet phldrT="[Text]"/>
      <dgm:spPr/>
      <dgm:t>
        <a:bodyPr/>
        <a:lstStyle/>
        <a:p>
          <a:r>
            <a:rPr lang="de-AT" noProof="0" dirty="0">
              <a:latin typeface="Futura Lt BT" panose="020B0402020204020303" pitchFamily="34" charset="0"/>
            </a:rPr>
            <a:t>Umwelt</a:t>
          </a:r>
        </a:p>
      </dgm:t>
    </dgm:pt>
    <dgm:pt modelId="{10CE9CE5-0544-49DC-AC6A-21FFAFA6C6AB}" type="parTrans" cxnId="{7F5CB025-175C-4D4D-89AE-F0D919A33245}">
      <dgm:prSet/>
      <dgm:spPr/>
      <dgm:t>
        <a:bodyPr/>
        <a:lstStyle/>
        <a:p>
          <a:endParaRPr lang="de-AT">
            <a:latin typeface="Futura Lt BT" panose="020B0402020204020303" pitchFamily="34" charset="0"/>
          </a:endParaRPr>
        </a:p>
      </dgm:t>
    </dgm:pt>
    <dgm:pt modelId="{FEAA668C-3242-444B-9BB0-31112508A27E}" type="sibTrans" cxnId="{7F5CB025-175C-4D4D-89AE-F0D919A33245}">
      <dgm:prSet/>
      <dgm:spPr/>
      <dgm:t>
        <a:bodyPr/>
        <a:lstStyle/>
        <a:p>
          <a:endParaRPr lang="de-AT">
            <a:latin typeface="Futura Lt BT" panose="020B0402020204020303" pitchFamily="34" charset="0"/>
          </a:endParaRPr>
        </a:p>
      </dgm:t>
    </dgm:pt>
    <dgm:pt modelId="{A4C4182A-868D-42F8-8F30-9D5A231423AF}">
      <dgm:prSet phldrT="[Text]"/>
      <dgm:spPr/>
      <dgm:t>
        <a:bodyPr/>
        <a:lstStyle/>
        <a:p>
          <a:r>
            <a:rPr lang="de-AT" noProof="0" dirty="0">
              <a:latin typeface="Futura Lt BT" panose="020B0402020204020303" pitchFamily="34" charset="0"/>
            </a:rPr>
            <a:t>Soziales</a:t>
          </a:r>
        </a:p>
      </dgm:t>
    </dgm:pt>
    <dgm:pt modelId="{39403050-09EA-420B-A240-080B23510596}" type="parTrans" cxnId="{121F5F95-B02E-4573-8EA3-34D9026DCBAD}">
      <dgm:prSet/>
      <dgm:spPr/>
      <dgm:t>
        <a:bodyPr/>
        <a:lstStyle/>
        <a:p>
          <a:endParaRPr lang="de-AT">
            <a:latin typeface="Futura Lt BT" panose="020B0402020204020303" pitchFamily="34" charset="0"/>
          </a:endParaRPr>
        </a:p>
      </dgm:t>
    </dgm:pt>
    <dgm:pt modelId="{28D25001-386A-4938-9226-2EF3CDEA438E}" type="sibTrans" cxnId="{121F5F95-B02E-4573-8EA3-34D9026DCBAD}">
      <dgm:prSet/>
      <dgm:spPr/>
      <dgm:t>
        <a:bodyPr/>
        <a:lstStyle/>
        <a:p>
          <a:endParaRPr lang="de-AT">
            <a:latin typeface="Futura Lt BT" panose="020B0402020204020303" pitchFamily="34" charset="0"/>
          </a:endParaRPr>
        </a:p>
      </dgm:t>
    </dgm:pt>
    <dgm:pt modelId="{91C213A0-F9DE-4860-95FD-B3A38FCD2CED}">
      <dgm:prSet phldrT="[Text]"/>
      <dgm:spPr/>
      <dgm:t>
        <a:bodyPr/>
        <a:lstStyle/>
        <a:p>
          <a:r>
            <a:rPr lang="de-AT" noProof="0" dirty="0">
              <a:latin typeface="Futura Lt BT" panose="020B0402020204020303" pitchFamily="34" charset="0"/>
            </a:rPr>
            <a:t>Wirtschaft</a:t>
          </a:r>
        </a:p>
      </dgm:t>
    </dgm:pt>
    <dgm:pt modelId="{C34F4013-48BF-4CCA-8D54-013FC28C8043}" type="parTrans" cxnId="{BA3AE894-B1B1-4C8A-9B2A-8655ED241679}">
      <dgm:prSet/>
      <dgm:spPr/>
      <dgm:t>
        <a:bodyPr/>
        <a:lstStyle/>
        <a:p>
          <a:endParaRPr lang="de-AT">
            <a:latin typeface="Futura Lt BT" panose="020B0402020204020303" pitchFamily="34" charset="0"/>
          </a:endParaRPr>
        </a:p>
      </dgm:t>
    </dgm:pt>
    <dgm:pt modelId="{BDD3D2C8-D06D-446B-8593-672A09F3465F}" type="sibTrans" cxnId="{BA3AE894-B1B1-4C8A-9B2A-8655ED241679}">
      <dgm:prSet/>
      <dgm:spPr/>
      <dgm:t>
        <a:bodyPr/>
        <a:lstStyle/>
        <a:p>
          <a:endParaRPr lang="de-AT">
            <a:latin typeface="Futura Lt BT" panose="020B0402020204020303" pitchFamily="34" charset="0"/>
          </a:endParaRPr>
        </a:p>
      </dgm:t>
    </dgm:pt>
    <dgm:pt modelId="{533D01EE-47BB-4051-803D-9E50A237CF56}" type="pres">
      <dgm:prSet presAssocID="{5B99D313-D601-4255-A5A4-2FBC43B39B09}" presName="Name0" presStyleCnt="0">
        <dgm:presLayoutVars>
          <dgm:chMax val="7"/>
          <dgm:resizeHandles val="exact"/>
        </dgm:presLayoutVars>
      </dgm:prSet>
      <dgm:spPr/>
    </dgm:pt>
    <dgm:pt modelId="{49867237-3EDC-44DB-8AC0-E8D8146B6AD6}" type="pres">
      <dgm:prSet presAssocID="{5B99D313-D601-4255-A5A4-2FBC43B39B09}" presName="comp1" presStyleCnt="0"/>
      <dgm:spPr/>
    </dgm:pt>
    <dgm:pt modelId="{F25FBE90-879C-4522-B3C2-CE0EC77C8755}" type="pres">
      <dgm:prSet presAssocID="{5B99D313-D601-4255-A5A4-2FBC43B39B09}" presName="circle1" presStyleLbl="node1" presStyleIdx="0" presStyleCnt="3"/>
      <dgm:spPr/>
    </dgm:pt>
    <dgm:pt modelId="{1FB788EF-D696-4D52-9BD8-036051379A34}" type="pres">
      <dgm:prSet presAssocID="{5B99D313-D601-4255-A5A4-2FBC43B39B09}" presName="c1text" presStyleLbl="node1" presStyleIdx="0" presStyleCnt="3">
        <dgm:presLayoutVars>
          <dgm:bulletEnabled val="1"/>
        </dgm:presLayoutVars>
      </dgm:prSet>
      <dgm:spPr/>
    </dgm:pt>
    <dgm:pt modelId="{4F0DD9BA-0592-450B-8D54-E37E4B26D01E}" type="pres">
      <dgm:prSet presAssocID="{5B99D313-D601-4255-A5A4-2FBC43B39B09}" presName="comp2" presStyleCnt="0"/>
      <dgm:spPr/>
    </dgm:pt>
    <dgm:pt modelId="{CE38BFFA-AB46-4428-9A4C-4CEC6C22C9D6}" type="pres">
      <dgm:prSet presAssocID="{5B99D313-D601-4255-A5A4-2FBC43B39B09}" presName="circle2" presStyleLbl="node1" presStyleIdx="1" presStyleCnt="3"/>
      <dgm:spPr/>
    </dgm:pt>
    <dgm:pt modelId="{573A1B20-49E7-4D2F-A1EF-5DAA0FE1CF8E}" type="pres">
      <dgm:prSet presAssocID="{5B99D313-D601-4255-A5A4-2FBC43B39B09}" presName="c2text" presStyleLbl="node1" presStyleIdx="1" presStyleCnt="3">
        <dgm:presLayoutVars>
          <dgm:bulletEnabled val="1"/>
        </dgm:presLayoutVars>
      </dgm:prSet>
      <dgm:spPr/>
    </dgm:pt>
    <dgm:pt modelId="{98D292CD-E2D7-4CA5-9AE6-85B07E31D6BB}" type="pres">
      <dgm:prSet presAssocID="{5B99D313-D601-4255-A5A4-2FBC43B39B09}" presName="comp3" presStyleCnt="0"/>
      <dgm:spPr/>
    </dgm:pt>
    <dgm:pt modelId="{1309626E-4510-426E-A6CE-2E067C012927}" type="pres">
      <dgm:prSet presAssocID="{5B99D313-D601-4255-A5A4-2FBC43B39B09}" presName="circle3" presStyleLbl="node1" presStyleIdx="2" presStyleCnt="3"/>
      <dgm:spPr/>
    </dgm:pt>
    <dgm:pt modelId="{43130867-A618-4E62-A923-125526007771}" type="pres">
      <dgm:prSet presAssocID="{5B99D313-D601-4255-A5A4-2FBC43B39B09}" presName="c3text" presStyleLbl="node1" presStyleIdx="2" presStyleCnt="3">
        <dgm:presLayoutVars>
          <dgm:bulletEnabled val="1"/>
        </dgm:presLayoutVars>
      </dgm:prSet>
      <dgm:spPr/>
    </dgm:pt>
  </dgm:ptLst>
  <dgm:cxnLst>
    <dgm:cxn modelId="{343E7801-7451-4D2F-B224-58AE3C8871E4}" type="presOf" srcId="{5B99D313-D601-4255-A5A4-2FBC43B39B09}" destId="{533D01EE-47BB-4051-803D-9E50A237CF56}" srcOrd="0" destOrd="0" presId="urn:microsoft.com/office/officeart/2005/8/layout/venn2"/>
    <dgm:cxn modelId="{87B26A0A-7647-4DF9-A09E-9C120EB84507}" type="presOf" srcId="{11D78F88-1A47-4BB1-8903-E42D150B01DE}" destId="{1FB788EF-D696-4D52-9BD8-036051379A34}" srcOrd="1" destOrd="0" presId="urn:microsoft.com/office/officeart/2005/8/layout/venn2"/>
    <dgm:cxn modelId="{FB3F631C-FEBF-4FE4-982D-E3FF8B3D647A}" type="presOf" srcId="{A4C4182A-868D-42F8-8F30-9D5A231423AF}" destId="{573A1B20-49E7-4D2F-A1EF-5DAA0FE1CF8E}" srcOrd="1" destOrd="0" presId="urn:microsoft.com/office/officeart/2005/8/layout/venn2"/>
    <dgm:cxn modelId="{7F5CB025-175C-4D4D-89AE-F0D919A33245}" srcId="{5B99D313-D601-4255-A5A4-2FBC43B39B09}" destId="{11D78F88-1A47-4BB1-8903-E42D150B01DE}" srcOrd="0" destOrd="0" parTransId="{10CE9CE5-0544-49DC-AC6A-21FFAFA6C6AB}" sibTransId="{FEAA668C-3242-444B-9BB0-31112508A27E}"/>
    <dgm:cxn modelId="{37CB035E-A4C2-465F-835F-57C9B2F13DFA}" type="presOf" srcId="{91C213A0-F9DE-4860-95FD-B3A38FCD2CED}" destId="{1309626E-4510-426E-A6CE-2E067C012927}" srcOrd="0" destOrd="0" presId="urn:microsoft.com/office/officeart/2005/8/layout/venn2"/>
    <dgm:cxn modelId="{5733D365-3AEA-48CD-AEC5-8B51B904A3DF}" type="presOf" srcId="{A4C4182A-868D-42F8-8F30-9D5A231423AF}" destId="{CE38BFFA-AB46-4428-9A4C-4CEC6C22C9D6}" srcOrd="0" destOrd="0" presId="urn:microsoft.com/office/officeart/2005/8/layout/venn2"/>
    <dgm:cxn modelId="{AE1A436A-B7B1-4D94-9487-B787F4BF74D0}" type="presOf" srcId="{11D78F88-1A47-4BB1-8903-E42D150B01DE}" destId="{F25FBE90-879C-4522-B3C2-CE0EC77C8755}" srcOrd="0" destOrd="0" presId="urn:microsoft.com/office/officeart/2005/8/layout/venn2"/>
    <dgm:cxn modelId="{CF5B574D-60FA-4917-9E12-176CF838582D}" type="presOf" srcId="{91C213A0-F9DE-4860-95FD-B3A38FCD2CED}" destId="{43130867-A618-4E62-A923-125526007771}" srcOrd="1" destOrd="0" presId="urn:microsoft.com/office/officeart/2005/8/layout/venn2"/>
    <dgm:cxn modelId="{BA3AE894-B1B1-4C8A-9B2A-8655ED241679}" srcId="{5B99D313-D601-4255-A5A4-2FBC43B39B09}" destId="{91C213A0-F9DE-4860-95FD-B3A38FCD2CED}" srcOrd="2" destOrd="0" parTransId="{C34F4013-48BF-4CCA-8D54-013FC28C8043}" sibTransId="{BDD3D2C8-D06D-446B-8593-672A09F3465F}"/>
    <dgm:cxn modelId="{121F5F95-B02E-4573-8EA3-34D9026DCBAD}" srcId="{5B99D313-D601-4255-A5A4-2FBC43B39B09}" destId="{A4C4182A-868D-42F8-8F30-9D5A231423AF}" srcOrd="1" destOrd="0" parTransId="{39403050-09EA-420B-A240-080B23510596}" sibTransId="{28D25001-386A-4938-9226-2EF3CDEA438E}"/>
    <dgm:cxn modelId="{123A5838-17BA-4226-A5AB-58C8F6BEEA03}" type="presParOf" srcId="{533D01EE-47BB-4051-803D-9E50A237CF56}" destId="{49867237-3EDC-44DB-8AC0-E8D8146B6AD6}" srcOrd="0" destOrd="0" presId="urn:microsoft.com/office/officeart/2005/8/layout/venn2"/>
    <dgm:cxn modelId="{9C7DB326-A781-4DA1-B66E-DA593265E15E}" type="presParOf" srcId="{49867237-3EDC-44DB-8AC0-E8D8146B6AD6}" destId="{F25FBE90-879C-4522-B3C2-CE0EC77C8755}" srcOrd="0" destOrd="0" presId="urn:microsoft.com/office/officeart/2005/8/layout/venn2"/>
    <dgm:cxn modelId="{E48F94BF-5276-41AD-B537-09ACDD56CFE8}" type="presParOf" srcId="{49867237-3EDC-44DB-8AC0-E8D8146B6AD6}" destId="{1FB788EF-D696-4D52-9BD8-036051379A34}" srcOrd="1" destOrd="0" presId="urn:microsoft.com/office/officeart/2005/8/layout/venn2"/>
    <dgm:cxn modelId="{B6F1EAE3-1FC1-44BE-9D52-234C7BAD10E4}" type="presParOf" srcId="{533D01EE-47BB-4051-803D-9E50A237CF56}" destId="{4F0DD9BA-0592-450B-8D54-E37E4B26D01E}" srcOrd="1" destOrd="0" presId="urn:microsoft.com/office/officeart/2005/8/layout/venn2"/>
    <dgm:cxn modelId="{D5510F36-E557-4EB5-9427-6B1EFE4B376F}" type="presParOf" srcId="{4F0DD9BA-0592-450B-8D54-E37E4B26D01E}" destId="{CE38BFFA-AB46-4428-9A4C-4CEC6C22C9D6}" srcOrd="0" destOrd="0" presId="urn:microsoft.com/office/officeart/2005/8/layout/venn2"/>
    <dgm:cxn modelId="{2CA7B6CD-D402-4A54-B67F-9E042F7CCC4A}" type="presParOf" srcId="{4F0DD9BA-0592-450B-8D54-E37E4B26D01E}" destId="{573A1B20-49E7-4D2F-A1EF-5DAA0FE1CF8E}" srcOrd="1" destOrd="0" presId="urn:microsoft.com/office/officeart/2005/8/layout/venn2"/>
    <dgm:cxn modelId="{8611D6B6-5734-433E-BA85-15CB4CB4DED6}" type="presParOf" srcId="{533D01EE-47BB-4051-803D-9E50A237CF56}" destId="{98D292CD-E2D7-4CA5-9AE6-85B07E31D6BB}" srcOrd="2" destOrd="0" presId="urn:microsoft.com/office/officeart/2005/8/layout/venn2"/>
    <dgm:cxn modelId="{5032FFA2-56BE-4E40-8A73-434BFE0462AB}" type="presParOf" srcId="{98D292CD-E2D7-4CA5-9AE6-85B07E31D6BB}" destId="{1309626E-4510-426E-A6CE-2E067C012927}" srcOrd="0" destOrd="0" presId="urn:microsoft.com/office/officeart/2005/8/layout/venn2"/>
    <dgm:cxn modelId="{3A0079CF-4B75-40AA-AC09-8D1BFD2EC34B}" type="presParOf" srcId="{98D292CD-E2D7-4CA5-9AE6-85B07E31D6BB}" destId="{43130867-A618-4E62-A923-12552600777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CE213-2089-407A-A2F4-DDFAF945F1FB}"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de-AT"/>
        </a:p>
      </dgm:t>
    </dgm:pt>
    <dgm:pt modelId="{1385D192-730A-4B92-9169-4593A1EB456B}">
      <dgm:prSet phldrT="[Text]" custT="1"/>
      <dgm:spPr/>
      <dgm:t>
        <a:bodyPr/>
        <a:lstStyle/>
        <a:p>
          <a:r>
            <a:rPr lang="de-AT" sz="1100" noProof="0" dirty="0"/>
            <a:t>Rohstoff-gewinnung</a:t>
          </a:r>
        </a:p>
      </dgm:t>
    </dgm:pt>
    <dgm:pt modelId="{EC166FB5-8DDE-4B47-91CC-E3D0D7A8D564}" type="parTrans" cxnId="{623B9CD3-3FA3-40CE-B703-E2FADBA46882}">
      <dgm:prSet/>
      <dgm:spPr/>
      <dgm:t>
        <a:bodyPr/>
        <a:lstStyle/>
        <a:p>
          <a:endParaRPr lang="de-AT" sz="1100"/>
        </a:p>
      </dgm:t>
    </dgm:pt>
    <dgm:pt modelId="{BA8FF178-1D5C-40A1-9FA8-F275283567D6}" type="sibTrans" cxnId="{623B9CD3-3FA3-40CE-B703-E2FADBA46882}">
      <dgm:prSet/>
      <dgm:spPr/>
      <dgm:t>
        <a:bodyPr/>
        <a:lstStyle/>
        <a:p>
          <a:endParaRPr lang="de-AT" sz="1100"/>
        </a:p>
      </dgm:t>
    </dgm:pt>
    <dgm:pt modelId="{CB23E00A-3061-4CEE-8656-AC632922FC7A}">
      <dgm:prSet phldrT="[Text]" custT="1"/>
      <dgm:spPr/>
      <dgm:t>
        <a:bodyPr/>
        <a:lstStyle/>
        <a:p>
          <a:r>
            <a:rPr lang="de-AT" sz="1100" noProof="0" dirty="0"/>
            <a:t>Herstellung</a:t>
          </a:r>
        </a:p>
      </dgm:t>
    </dgm:pt>
    <dgm:pt modelId="{085FF7CD-2F02-4921-99EB-45346373C15C}" type="parTrans" cxnId="{6FE17C81-580B-4741-A5B0-D53E97708782}">
      <dgm:prSet/>
      <dgm:spPr/>
      <dgm:t>
        <a:bodyPr/>
        <a:lstStyle/>
        <a:p>
          <a:endParaRPr lang="de-AT" sz="1100"/>
        </a:p>
      </dgm:t>
    </dgm:pt>
    <dgm:pt modelId="{2F520213-EBE9-430B-8D60-04551CCE3AC7}" type="sibTrans" cxnId="{6FE17C81-580B-4741-A5B0-D53E97708782}">
      <dgm:prSet/>
      <dgm:spPr/>
      <dgm:t>
        <a:bodyPr/>
        <a:lstStyle/>
        <a:p>
          <a:endParaRPr lang="de-AT" sz="1100"/>
        </a:p>
      </dgm:t>
    </dgm:pt>
    <dgm:pt modelId="{4A724354-03C9-4F3F-9ABF-0B9F5F26046D}">
      <dgm:prSet phldrT="[Text]" custT="1"/>
      <dgm:spPr/>
      <dgm:t>
        <a:bodyPr/>
        <a:lstStyle/>
        <a:p>
          <a:r>
            <a:rPr lang="de-AT" sz="1100" noProof="0" dirty="0"/>
            <a:t>Verwendung</a:t>
          </a:r>
        </a:p>
      </dgm:t>
    </dgm:pt>
    <dgm:pt modelId="{4769ABCE-D67C-4A2D-A38F-270420F27596}" type="parTrans" cxnId="{428577C8-282E-4F51-91D0-9BE133F6187E}">
      <dgm:prSet/>
      <dgm:spPr/>
      <dgm:t>
        <a:bodyPr/>
        <a:lstStyle/>
        <a:p>
          <a:endParaRPr lang="de-AT" sz="1100"/>
        </a:p>
      </dgm:t>
    </dgm:pt>
    <dgm:pt modelId="{1605516E-95CA-4616-8B3C-731586157AF9}" type="sibTrans" cxnId="{428577C8-282E-4F51-91D0-9BE133F6187E}">
      <dgm:prSet/>
      <dgm:spPr/>
      <dgm:t>
        <a:bodyPr/>
        <a:lstStyle/>
        <a:p>
          <a:endParaRPr lang="de-AT" sz="1100"/>
        </a:p>
      </dgm:t>
    </dgm:pt>
    <dgm:pt modelId="{469D881C-901D-4A97-856F-D06B69E2CFDB}">
      <dgm:prSet phldrT="[Text]" custT="1"/>
      <dgm:spPr/>
      <dgm:t>
        <a:bodyPr/>
        <a:lstStyle/>
        <a:p>
          <a:r>
            <a:rPr lang="de-AT" sz="1100" noProof="0" dirty="0"/>
            <a:t>Recycling</a:t>
          </a:r>
        </a:p>
      </dgm:t>
    </dgm:pt>
    <dgm:pt modelId="{8E0F4683-55BB-449E-9C40-CFFBD07FF23B}" type="parTrans" cxnId="{C3ACB01F-1E9C-40D1-BCD1-AD22EA3D34CD}">
      <dgm:prSet/>
      <dgm:spPr/>
      <dgm:t>
        <a:bodyPr/>
        <a:lstStyle/>
        <a:p>
          <a:endParaRPr lang="de-AT" sz="1100"/>
        </a:p>
      </dgm:t>
    </dgm:pt>
    <dgm:pt modelId="{4468400B-3726-487E-A2A8-ACC7ACB106FF}" type="sibTrans" cxnId="{C3ACB01F-1E9C-40D1-BCD1-AD22EA3D34CD}">
      <dgm:prSet/>
      <dgm:spPr/>
      <dgm:t>
        <a:bodyPr/>
        <a:lstStyle/>
        <a:p>
          <a:endParaRPr lang="de-AT" sz="1100"/>
        </a:p>
      </dgm:t>
    </dgm:pt>
    <dgm:pt modelId="{9B86B1D9-C788-4EE1-89D4-5537966BB0A1}">
      <dgm:prSet phldrT="[Text]" custT="1"/>
      <dgm:spPr/>
      <dgm:t>
        <a:bodyPr/>
        <a:lstStyle/>
        <a:p>
          <a:r>
            <a:rPr lang="de-AT" sz="1100" noProof="0" dirty="0"/>
            <a:t>Material-verarbeitung</a:t>
          </a:r>
        </a:p>
      </dgm:t>
    </dgm:pt>
    <dgm:pt modelId="{9E8DB0D8-87CE-48CD-A115-FA9BA0C6DE88}" type="parTrans" cxnId="{FC052B62-99DF-4AC7-88BA-592648D24623}">
      <dgm:prSet/>
      <dgm:spPr/>
      <dgm:t>
        <a:bodyPr/>
        <a:lstStyle/>
        <a:p>
          <a:endParaRPr lang="de-AT" sz="1100"/>
        </a:p>
      </dgm:t>
    </dgm:pt>
    <dgm:pt modelId="{DD3A1888-BC19-4A56-B3AF-19D3080B63BE}" type="sibTrans" cxnId="{FC052B62-99DF-4AC7-88BA-592648D24623}">
      <dgm:prSet/>
      <dgm:spPr/>
      <dgm:t>
        <a:bodyPr/>
        <a:lstStyle/>
        <a:p>
          <a:endParaRPr lang="de-AT" sz="1100"/>
        </a:p>
      </dgm:t>
    </dgm:pt>
    <dgm:pt modelId="{A858D7FC-06FA-45A6-9192-E245CA8237E1}">
      <dgm:prSet phldrT="[Text]" custT="1"/>
      <dgm:spPr/>
      <dgm:t>
        <a:bodyPr/>
        <a:lstStyle/>
        <a:p>
          <a:r>
            <a:rPr lang="de-AT" sz="1100" noProof="0" dirty="0"/>
            <a:t>Verpackung</a:t>
          </a:r>
        </a:p>
      </dgm:t>
    </dgm:pt>
    <dgm:pt modelId="{D5913577-2EC4-46F4-9C72-C6CE1EB754E7}" type="parTrans" cxnId="{DDAAE197-32BF-46D1-8B84-8289D57B7119}">
      <dgm:prSet/>
      <dgm:spPr/>
      <dgm:t>
        <a:bodyPr/>
        <a:lstStyle/>
        <a:p>
          <a:endParaRPr lang="de-AT" sz="1100"/>
        </a:p>
      </dgm:t>
    </dgm:pt>
    <dgm:pt modelId="{0158B5AB-E440-46B1-94E5-7C069F9B6B34}" type="sibTrans" cxnId="{DDAAE197-32BF-46D1-8B84-8289D57B7119}">
      <dgm:prSet/>
      <dgm:spPr/>
      <dgm:t>
        <a:bodyPr/>
        <a:lstStyle/>
        <a:p>
          <a:endParaRPr lang="de-AT" sz="1100"/>
        </a:p>
      </dgm:t>
    </dgm:pt>
    <dgm:pt modelId="{7BE54EA8-9C61-483B-9556-EBB429679CB0}">
      <dgm:prSet phldrT="[Text]" custT="1"/>
      <dgm:spPr/>
      <dgm:t>
        <a:bodyPr/>
        <a:lstStyle/>
        <a:p>
          <a:r>
            <a:rPr lang="de-AT" sz="1100" noProof="0" dirty="0"/>
            <a:t>Transport</a:t>
          </a:r>
        </a:p>
      </dgm:t>
    </dgm:pt>
    <dgm:pt modelId="{1E96E357-57A8-4FFD-97B8-DBCF78AB04AC}" type="parTrans" cxnId="{6258C63F-2029-4C37-AEA7-763FFD49AA19}">
      <dgm:prSet/>
      <dgm:spPr/>
      <dgm:t>
        <a:bodyPr/>
        <a:lstStyle/>
        <a:p>
          <a:endParaRPr lang="de-AT" sz="1100"/>
        </a:p>
      </dgm:t>
    </dgm:pt>
    <dgm:pt modelId="{C6922EF1-9F7F-46C0-87A4-41298EB8E581}" type="sibTrans" cxnId="{6258C63F-2029-4C37-AEA7-763FFD49AA19}">
      <dgm:prSet/>
      <dgm:spPr/>
      <dgm:t>
        <a:bodyPr/>
        <a:lstStyle/>
        <a:p>
          <a:endParaRPr lang="de-AT" sz="1100"/>
        </a:p>
      </dgm:t>
    </dgm:pt>
    <dgm:pt modelId="{5205C6D3-812B-4853-8BF9-FFF59272334F}">
      <dgm:prSet phldrT="[Text]" custT="1"/>
      <dgm:spPr/>
      <dgm:t>
        <a:bodyPr/>
        <a:lstStyle/>
        <a:p>
          <a:r>
            <a:rPr lang="de-AT" sz="1100" noProof="0" dirty="0"/>
            <a:t>Ende der Lebensdauer</a:t>
          </a:r>
        </a:p>
      </dgm:t>
    </dgm:pt>
    <dgm:pt modelId="{50F27042-B613-45E5-97F7-B0FC96ABF1A3}" type="parTrans" cxnId="{0D79731F-919E-47A4-9981-7EFC854288F3}">
      <dgm:prSet/>
      <dgm:spPr/>
      <dgm:t>
        <a:bodyPr/>
        <a:lstStyle/>
        <a:p>
          <a:endParaRPr lang="de-AT" sz="1100"/>
        </a:p>
      </dgm:t>
    </dgm:pt>
    <dgm:pt modelId="{FE63E7B1-E541-4237-9456-DA4AE43437DB}" type="sibTrans" cxnId="{0D79731F-919E-47A4-9981-7EFC854288F3}">
      <dgm:prSet/>
      <dgm:spPr/>
      <dgm:t>
        <a:bodyPr/>
        <a:lstStyle/>
        <a:p>
          <a:endParaRPr lang="de-AT" sz="1100"/>
        </a:p>
      </dgm:t>
    </dgm:pt>
    <dgm:pt modelId="{37725660-44AA-4472-BC88-5B6746D488A6}" type="pres">
      <dgm:prSet presAssocID="{5F5CE213-2089-407A-A2F4-DDFAF945F1FB}" presName="Name0" presStyleCnt="0">
        <dgm:presLayoutVars>
          <dgm:dir/>
          <dgm:resizeHandles val="exact"/>
        </dgm:presLayoutVars>
      </dgm:prSet>
      <dgm:spPr/>
    </dgm:pt>
    <dgm:pt modelId="{9F2BAA9F-0543-4F83-8734-11698B17671C}" type="pres">
      <dgm:prSet presAssocID="{5F5CE213-2089-407A-A2F4-DDFAF945F1FB}" presName="cycle" presStyleCnt="0"/>
      <dgm:spPr/>
    </dgm:pt>
    <dgm:pt modelId="{98055C79-A739-4F6B-987B-EB7FB6BE3BDA}" type="pres">
      <dgm:prSet presAssocID="{1385D192-730A-4B92-9169-4593A1EB456B}" presName="nodeFirstNode" presStyleLbl="node1" presStyleIdx="0" presStyleCnt="8">
        <dgm:presLayoutVars>
          <dgm:bulletEnabled val="1"/>
        </dgm:presLayoutVars>
      </dgm:prSet>
      <dgm:spPr/>
    </dgm:pt>
    <dgm:pt modelId="{428ED6A8-263B-4C48-8FA0-5FB84D5B2EA0}" type="pres">
      <dgm:prSet presAssocID="{BA8FF178-1D5C-40A1-9FA8-F275283567D6}" presName="sibTransFirstNode" presStyleLbl="bgShp" presStyleIdx="0" presStyleCnt="1"/>
      <dgm:spPr/>
    </dgm:pt>
    <dgm:pt modelId="{C5CC59C7-60FD-4F8F-A465-E8703D958D12}" type="pres">
      <dgm:prSet presAssocID="{9B86B1D9-C788-4EE1-89D4-5537966BB0A1}" presName="nodeFollowingNodes" presStyleLbl="node1" presStyleIdx="1" presStyleCnt="8">
        <dgm:presLayoutVars>
          <dgm:bulletEnabled val="1"/>
        </dgm:presLayoutVars>
      </dgm:prSet>
      <dgm:spPr/>
    </dgm:pt>
    <dgm:pt modelId="{86169C77-A9DD-4797-A1BF-EE23CCB6CEDA}" type="pres">
      <dgm:prSet presAssocID="{CB23E00A-3061-4CEE-8656-AC632922FC7A}" presName="nodeFollowingNodes" presStyleLbl="node1" presStyleIdx="2" presStyleCnt="8">
        <dgm:presLayoutVars>
          <dgm:bulletEnabled val="1"/>
        </dgm:presLayoutVars>
      </dgm:prSet>
      <dgm:spPr/>
    </dgm:pt>
    <dgm:pt modelId="{0C71881B-4BEE-401C-9394-D68B8CD5356B}" type="pres">
      <dgm:prSet presAssocID="{A858D7FC-06FA-45A6-9192-E245CA8237E1}" presName="nodeFollowingNodes" presStyleLbl="node1" presStyleIdx="3" presStyleCnt="8">
        <dgm:presLayoutVars>
          <dgm:bulletEnabled val="1"/>
        </dgm:presLayoutVars>
      </dgm:prSet>
      <dgm:spPr/>
    </dgm:pt>
    <dgm:pt modelId="{7BAF7F54-6AC3-44F7-B301-558AD0AEFBDB}" type="pres">
      <dgm:prSet presAssocID="{7BE54EA8-9C61-483B-9556-EBB429679CB0}" presName="nodeFollowingNodes" presStyleLbl="node1" presStyleIdx="4" presStyleCnt="8">
        <dgm:presLayoutVars>
          <dgm:bulletEnabled val="1"/>
        </dgm:presLayoutVars>
      </dgm:prSet>
      <dgm:spPr/>
    </dgm:pt>
    <dgm:pt modelId="{A43AAFE9-7B1D-45E1-AC62-79C213645479}" type="pres">
      <dgm:prSet presAssocID="{4A724354-03C9-4F3F-9ABF-0B9F5F26046D}" presName="nodeFollowingNodes" presStyleLbl="node1" presStyleIdx="5" presStyleCnt="8">
        <dgm:presLayoutVars>
          <dgm:bulletEnabled val="1"/>
        </dgm:presLayoutVars>
      </dgm:prSet>
      <dgm:spPr/>
    </dgm:pt>
    <dgm:pt modelId="{0EDBD4A2-DB1B-4896-98BA-E9F2255E1F0C}" type="pres">
      <dgm:prSet presAssocID="{5205C6D3-812B-4853-8BF9-FFF59272334F}" presName="nodeFollowingNodes" presStyleLbl="node1" presStyleIdx="6" presStyleCnt="8">
        <dgm:presLayoutVars>
          <dgm:bulletEnabled val="1"/>
        </dgm:presLayoutVars>
      </dgm:prSet>
      <dgm:spPr/>
    </dgm:pt>
    <dgm:pt modelId="{E38A0004-E53A-43F1-91BD-3582EADDDFA1}" type="pres">
      <dgm:prSet presAssocID="{469D881C-901D-4A97-856F-D06B69E2CFDB}" presName="nodeFollowingNodes" presStyleLbl="node1" presStyleIdx="7" presStyleCnt="8">
        <dgm:presLayoutVars>
          <dgm:bulletEnabled val="1"/>
        </dgm:presLayoutVars>
      </dgm:prSet>
      <dgm:spPr/>
    </dgm:pt>
  </dgm:ptLst>
  <dgm:cxnLst>
    <dgm:cxn modelId="{0D79731F-919E-47A4-9981-7EFC854288F3}" srcId="{5F5CE213-2089-407A-A2F4-DDFAF945F1FB}" destId="{5205C6D3-812B-4853-8BF9-FFF59272334F}" srcOrd="6" destOrd="0" parTransId="{50F27042-B613-45E5-97F7-B0FC96ABF1A3}" sibTransId="{FE63E7B1-E541-4237-9456-DA4AE43437DB}"/>
    <dgm:cxn modelId="{C3ACB01F-1E9C-40D1-BCD1-AD22EA3D34CD}" srcId="{5F5CE213-2089-407A-A2F4-DDFAF945F1FB}" destId="{469D881C-901D-4A97-856F-D06B69E2CFDB}" srcOrd="7" destOrd="0" parTransId="{8E0F4683-55BB-449E-9C40-CFFBD07FF23B}" sibTransId="{4468400B-3726-487E-A2A8-ACC7ACB106FF}"/>
    <dgm:cxn modelId="{BC1F2F3B-77A9-43DE-A701-D9F6D2A0CC3E}" type="presOf" srcId="{1385D192-730A-4B92-9169-4593A1EB456B}" destId="{98055C79-A739-4F6B-987B-EB7FB6BE3BDA}" srcOrd="0" destOrd="0" presId="urn:microsoft.com/office/officeart/2005/8/layout/cycle3"/>
    <dgm:cxn modelId="{6258C63F-2029-4C37-AEA7-763FFD49AA19}" srcId="{5F5CE213-2089-407A-A2F4-DDFAF945F1FB}" destId="{7BE54EA8-9C61-483B-9556-EBB429679CB0}" srcOrd="4" destOrd="0" parTransId="{1E96E357-57A8-4FFD-97B8-DBCF78AB04AC}" sibTransId="{C6922EF1-9F7F-46C0-87A4-41298EB8E581}"/>
    <dgm:cxn modelId="{FC052B62-99DF-4AC7-88BA-592648D24623}" srcId="{5F5CE213-2089-407A-A2F4-DDFAF945F1FB}" destId="{9B86B1D9-C788-4EE1-89D4-5537966BB0A1}" srcOrd="1" destOrd="0" parTransId="{9E8DB0D8-87CE-48CD-A115-FA9BA0C6DE88}" sibTransId="{DD3A1888-BC19-4A56-B3AF-19D3080B63BE}"/>
    <dgm:cxn modelId="{7F2D2B4B-FE61-43F8-A523-EDA6B4022B60}" type="presOf" srcId="{CB23E00A-3061-4CEE-8656-AC632922FC7A}" destId="{86169C77-A9DD-4797-A1BF-EE23CCB6CEDA}" srcOrd="0" destOrd="0" presId="urn:microsoft.com/office/officeart/2005/8/layout/cycle3"/>
    <dgm:cxn modelId="{7B5ABC4E-18ED-400B-B4AE-58996E9F7253}" type="presOf" srcId="{9B86B1D9-C788-4EE1-89D4-5537966BB0A1}" destId="{C5CC59C7-60FD-4F8F-A465-E8703D958D12}" srcOrd="0" destOrd="0" presId="urn:microsoft.com/office/officeart/2005/8/layout/cycle3"/>
    <dgm:cxn modelId="{6FE17C81-580B-4741-A5B0-D53E97708782}" srcId="{5F5CE213-2089-407A-A2F4-DDFAF945F1FB}" destId="{CB23E00A-3061-4CEE-8656-AC632922FC7A}" srcOrd="2" destOrd="0" parTransId="{085FF7CD-2F02-4921-99EB-45346373C15C}" sibTransId="{2F520213-EBE9-430B-8D60-04551CCE3AC7}"/>
    <dgm:cxn modelId="{DDAAE197-32BF-46D1-8B84-8289D57B7119}" srcId="{5F5CE213-2089-407A-A2F4-DDFAF945F1FB}" destId="{A858D7FC-06FA-45A6-9192-E245CA8237E1}" srcOrd="3" destOrd="0" parTransId="{D5913577-2EC4-46F4-9C72-C6CE1EB754E7}" sibTransId="{0158B5AB-E440-46B1-94E5-7C069F9B6B34}"/>
    <dgm:cxn modelId="{B9314CB3-930D-476E-AFB3-DBDC8DAC7C92}" type="presOf" srcId="{5205C6D3-812B-4853-8BF9-FFF59272334F}" destId="{0EDBD4A2-DB1B-4896-98BA-E9F2255E1F0C}" srcOrd="0" destOrd="0" presId="urn:microsoft.com/office/officeart/2005/8/layout/cycle3"/>
    <dgm:cxn modelId="{D76986B8-8340-4A05-8723-4187C8F562A0}" type="presOf" srcId="{BA8FF178-1D5C-40A1-9FA8-F275283567D6}" destId="{428ED6A8-263B-4C48-8FA0-5FB84D5B2EA0}" srcOrd="0" destOrd="0" presId="urn:microsoft.com/office/officeart/2005/8/layout/cycle3"/>
    <dgm:cxn modelId="{818CA5B9-C82F-44CE-9962-D54E5B77C431}" type="presOf" srcId="{5F5CE213-2089-407A-A2F4-DDFAF945F1FB}" destId="{37725660-44AA-4472-BC88-5B6746D488A6}" srcOrd="0" destOrd="0" presId="urn:microsoft.com/office/officeart/2005/8/layout/cycle3"/>
    <dgm:cxn modelId="{428577C8-282E-4F51-91D0-9BE133F6187E}" srcId="{5F5CE213-2089-407A-A2F4-DDFAF945F1FB}" destId="{4A724354-03C9-4F3F-9ABF-0B9F5F26046D}" srcOrd="5" destOrd="0" parTransId="{4769ABCE-D67C-4A2D-A38F-270420F27596}" sibTransId="{1605516E-95CA-4616-8B3C-731586157AF9}"/>
    <dgm:cxn modelId="{D3F752CF-63E9-4E21-BDD4-38EC1430A63F}" type="presOf" srcId="{469D881C-901D-4A97-856F-D06B69E2CFDB}" destId="{E38A0004-E53A-43F1-91BD-3582EADDDFA1}" srcOrd="0" destOrd="0" presId="urn:microsoft.com/office/officeart/2005/8/layout/cycle3"/>
    <dgm:cxn modelId="{623B9CD3-3FA3-40CE-B703-E2FADBA46882}" srcId="{5F5CE213-2089-407A-A2F4-DDFAF945F1FB}" destId="{1385D192-730A-4B92-9169-4593A1EB456B}" srcOrd="0" destOrd="0" parTransId="{EC166FB5-8DDE-4B47-91CC-E3D0D7A8D564}" sibTransId="{BA8FF178-1D5C-40A1-9FA8-F275283567D6}"/>
    <dgm:cxn modelId="{0975E5EA-75E4-4241-819C-3D7D598D85BA}" type="presOf" srcId="{4A724354-03C9-4F3F-9ABF-0B9F5F26046D}" destId="{A43AAFE9-7B1D-45E1-AC62-79C213645479}" srcOrd="0" destOrd="0" presId="urn:microsoft.com/office/officeart/2005/8/layout/cycle3"/>
    <dgm:cxn modelId="{15BB93F7-CC78-47A6-A26B-C791AA56A7A3}" type="presOf" srcId="{7BE54EA8-9C61-483B-9556-EBB429679CB0}" destId="{7BAF7F54-6AC3-44F7-B301-558AD0AEFBDB}" srcOrd="0" destOrd="0" presId="urn:microsoft.com/office/officeart/2005/8/layout/cycle3"/>
    <dgm:cxn modelId="{5A3DB6FF-B339-4F8A-BF2E-2E36AA6684FB}" type="presOf" srcId="{A858D7FC-06FA-45A6-9192-E245CA8237E1}" destId="{0C71881B-4BEE-401C-9394-D68B8CD5356B}" srcOrd="0" destOrd="0" presId="urn:microsoft.com/office/officeart/2005/8/layout/cycle3"/>
    <dgm:cxn modelId="{9C945DFF-F26A-4F97-AC49-EDF0E99AEA27}" type="presParOf" srcId="{37725660-44AA-4472-BC88-5B6746D488A6}" destId="{9F2BAA9F-0543-4F83-8734-11698B17671C}" srcOrd="0" destOrd="0" presId="urn:microsoft.com/office/officeart/2005/8/layout/cycle3"/>
    <dgm:cxn modelId="{0AE25FFF-2ED1-4E3D-8183-0F51FF859594}" type="presParOf" srcId="{9F2BAA9F-0543-4F83-8734-11698B17671C}" destId="{98055C79-A739-4F6B-987B-EB7FB6BE3BDA}" srcOrd="0" destOrd="0" presId="urn:microsoft.com/office/officeart/2005/8/layout/cycle3"/>
    <dgm:cxn modelId="{FAD1C642-A630-434E-995A-02B4EEF793C3}" type="presParOf" srcId="{9F2BAA9F-0543-4F83-8734-11698B17671C}" destId="{428ED6A8-263B-4C48-8FA0-5FB84D5B2EA0}" srcOrd="1" destOrd="0" presId="urn:microsoft.com/office/officeart/2005/8/layout/cycle3"/>
    <dgm:cxn modelId="{2004AB18-0FE0-43A0-9FAF-47B953431145}" type="presParOf" srcId="{9F2BAA9F-0543-4F83-8734-11698B17671C}" destId="{C5CC59C7-60FD-4F8F-A465-E8703D958D12}" srcOrd="2" destOrd="0" presId="urn:microsoft.com/office/officeart/2005/8/layout/cycle3"/>
    <dgm:cxn modelId="{C9821229-A89E-46E3-BD93-4A785CC5573B}" type="presParOf" srcId="{9F2BAA9F-0543-4F83-8734-11698B17671C}" destId="{86169C77-A9DD-4797-A1BF-EE23CCB6CEDA}" srcOrd="3" destOrd="0" presId="urn:microsoft.com/office/officeart/2005/8/layout/cycle3"/>
    <dgm:cxn modelId="{69EE5994-2585-4F19-9653-1390C3093905}" type="presParOf" srcId="{9F2BAA9F-0543-4F83-8734-11698B17671C}" destId="{0C71881B-4BEE-401C-9394-D68B8CD5356B}" srcOrd="4" destOrd="0" presId="urn:microsoft.com/office/officeart/2005/8/layout/cycle3"/>
    <dgm:cxn modelId="{394AA5CC-0C3B-4496-A614-9601ED58A068}" type="presParOf" srcId="{9F2BAA9F-0543-4F83-8734-11698B17671C}" destId="{7BAF7F54-6AC3-44F7-B301-558AD0AEFBDB}" srcOrd="5" destOrd="0" presId="urn:microsoft.com/office/officeart/2005/8/layout/cycle3"/>
    <dgm:cxn modelId="{F961913E-085D-46F1-BFE8-DC82BF07A620}" type="presParOf" srcId="{9F2BAA9F-0543-4F83-8734-11698B17671C}" destId="{A43AAFE9-7B1D-45E1-AC62-79C213645479}" srcOrd="6" destOrd="0" presId="urn:microsoft.com/office/officeart/2005/8/layout/cycle3"/>
    <dgm:cxn modelId="{7F0F9B48-8CDE-4229-8147-F66D959EEED1}" type="presParOf" srcId="{9F2BAA9F-0543-4F83-8734-11698B17671C}" destId="{0EDBD4A2-DB1B-4896-98BA-E9F2255E1F0C}" srcOrd="7" destOrd="0" presId="urn:microsoft.com/office/officeart/2005/8/layout/cycle3"/>
    <dgm:cxn modelId="{241A9FAD-66AC-4C93-AA06-F532F1C30399}" type="presParOf" srcId="{9F2BAA9F-0543-4F83-8734-11698B17671C}" destId="{E38A0004-E53A-43F1-91BD-3582EADDDFA1}"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FBE90-879C-4522-B3C2-CE0EC77C8755}">
      <dsp:nvSpPr>
        <dsp:cNvPr id="0" name=""/>
        <dsp:cNvSpPr/>
      </dsp:nvSpPr>
      <dsp:spPr>
        <a:xfrm>
          <a:off x="1219199" y="0"/>
          <a:ext cx="4876800" cy="4876800"/>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dirty="0">
              <a:latin typeface="Futura Lt BT" panose="020B0402020204020303" pitchFamily="34" charset="0"/>
            </a:rPr>
            <a:t>Umwelt</a:t>
          </a:r>
        </a:p>
      </dsp:txBody>
      <dsp:txXfrm>
        <a:off x="2805379" y="243839"/>
        <a:ext cx="1704441" cy="731520"/>
      </dsp:txXfrm>
    </dsp:sp>
    <dsp:sp modelId="{CE38BFFA-AB46-4428-9A4C-4CEC6C22C9D6}">
      <dsp:nvSpPr>
        <dsp:cNvPr id="0" name=""/>
        <dsp:cNvSpPr/>
      </dsp:nvSpPr>
      <dsp:spPr>
        <a:xfrm>
          <a:off x="1828799" y="1219199"/>
          <a:ext cx="3657600" cy="3657600"/>
        </a:xfrm>
        <a:prstGeom prst="ellipse">
          <a:avLst/>
        </a:prstGeom>
        <a:solidFill>
          <a:schemeClr val="accent6">
            <a:shade val="80000"/>
            <a:hueOff val="191133"/>
            <a:satOff val="-14282"/>
            <a:lumOff val="1572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dirty="0">
              <a:latin typeface="Futura Lt BT" panose="020B0402020204020303" pitchFamily="34" charset="0"/>
            </a:rPr>
            <a:t>Soziales</a:t>
          </a:r>
        </a:p>
      </dsp:txBody>
      <dsp:txXfrm>
        <a:off x="2805379" y="1447799"/>
        <a:ext cx="1704441" cy="685800"/>
      </dsp:txXfrm>
    </dsp:sp>
    <dsp:sp modelId="{1309626E-4510-426E-A6CE-2E067C012927}">
      <dsp:nvSpPr>
        <dsp:cNvPr id="0" name=""/>
        <dsp:cNvSpPr/>
      </dsp:nvSpPr>
      <dsp:spPr>
        <a:xfrm>
          <a:off x="2438399" y="2438400"/>
          <a:ext cx="2438400" cy="2438400"/>
        </a:xfrm>
        <a:prstGeom prst="ellipse">
          <a:avLst/>
        </a:prstGeom>
        <a:solidFill>
          <a:schemeClr val="accent6">
            <a:shade val="80000"/>
            <a:hueOff val="382266"/>
            <a:satOff val="-28565"/>
            <a:lumOff val="31456"/>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dirty="0">
              <a:latin typeface="Futura Lt BT" panose="020B0402020204020303" pitchFamily="34" charset="0"/>
            </a:rPr>
            <a:t>Wirtschaft</a:t>
          </a:r>
        </a:p>
      </dsp:txBody>
      <dsp:txXfrm>
        <a:off x="2795495" y="3048000"/>
        <a:ext cx="1724209" cy="121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ED6A8-263B-4C48-8FA0-5FB84D5B2EA0}">
      <dsp:nvSpPr>
        <dsp:cNvPr id="0" name=""/>
        <dsp:cNvSpPr/>
      </dsp:nvSpPr>
      <dsp:spPr>
        <a:xfrm>
          <a:off x="1140104" y="-38314"/>
          <a:ext cx="4529249" cy="4529249"/>
        </a:xfrm>
        <a:prstGeom prst="circularArrow">
          <a:avLst>
            <a:gd name="adj1" fmla="val 5544"/>
            <a:gd name="adj2" fmla="val 330680"/>
            <a:gd name="adj3" fmla="val 14653161"/>
            <a:gd name="adj4" fmla="val 16872018"/>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55C79-A739-4F6B-987B-EB7FB6BE3BDA}">
      <dsp:nvSpPr>
        <dsp:cNvPr id="0" name=""/>
        <dsp:cNvSpPr/>
      </dsp:nvSpPr>
      <dsp:spPr>
        <a:xfrm>
          <a:off x="2768836" y="296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Rohstoff-gewinnung</a:t>
          </a:r>
        </a:p>
      </dsp:txBody>
      <dsp:txXfrm>
        <a:off x="2799878" y="34006"/>
        <a:ext cx="1209701" cy="573808"/>
      </dsp:txXfrm>
    </dsp:sp>
    <dsp:sp modelId="{C5CC59C7-60FD-4F8F-A465-E8703D958D12}">
      <dsp:nvSpPr>
        <dsp:cNvPr id="0" name=""/>
        <dsp:cNvSpPr/>
      </dsp:nvSpPr>
      <dsp:spPr>
        <a:xfrm>
          <a:off x="4134577"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Material-verarbeitung</a:t>
          </a:r>
        </a:p>
      </dsp:txBody>
      <dsp:txXfrm>
        <a:off x="4165619" y="599714"/>
        <a:ext cx="1209701" cy="573808"/>
      </dsp:txXfrm>
    </dsp:sp>
    <dsp:sp modelId="{86169C77-A9DD-4797-A1BF-EE23CCB6CEDA}">
      <dsp:nvSpPr>
        <dsp:cNvPr id="0" name=""/>
        <dsp:cNvSpPr/>
      </dsp:nvSpPr>
      <dsp:spPr>
        <a:xfrm>
          <a:off x="4700285"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Herstellung</a:t>
          </a:r>
        </a:p>
      </dsp:txBody>
      <dsp:txXfrm>
        <a:off x="4731327" y="1965456"/>
        <a:ext cx="1209701" cy="573808"/>
      </dsp:txXfrm>
    </dsp:sp>
    <dsp:sp modelId="{0C71881B-4BEE-401C-9394-D68B8CD5356B}">
      <dsp:nvSpPr>
        <dsp:cNvPr id="0" name=""/>
        <dsp:cNvSpPr/>
      </dsp:nvSpPr>
      <dsp:spPr>
        <a:xfrm>
          <a:off x="4134577"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Verpackung</a:t>
          </a:r>
        </a:p>
      </dsp:txBody>
      <dsp:txXfrm>
        <a:off x="4165619" y="3331197"/>
        <a:ext cx="1209701" cy="573808"/>
      </dsp:txXfrm>
    </dsp:sp>
    <dsp:sp modelId="{7BAF7F54-6AC3-44F7-B301-558AD0AEFBDB}">
      <dsp:nvSpPr>
        <dsp:cNvPr id="0" name=""/>
        <dsp:cNvSpPr/>
      </dsp:nvSpPr>
      <dsp:spPr>
        <a:xfrm>
          <a:off x="2768836" y="3865863"/>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Transport</a:t>
          </a:r>
        </a:p>
      </dsp:txBody>
      <dsp:txXfrm>
        <a:off x="2799878" y="3896905"/>
        <a:ext cx="1209701" cy="573808"/>
      </dsp:txXfrm>
    </dsp:sp>
    <dsp:sp modelId="{A43AAFE9-7B1D-45E1-AC62-79C213645479}">
      <dsp:nvSpPr>
        <dsp:cNvPr id="0" name=""/>
        <dsp:cNvSpPr/>
      </dsp:nvSpPr>
      <dsp:spPr>
        <a:xfrm>
          <a:off x="1403094"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Verwendung</a:t>
          </a:r>
        </a:p>
      </dsp:txBody>
      <dsp:txXfrm>
        <a:off x="1434136" y="3331197"/>
        <a:ext cx="1209701" cy="573808"/>
      </dsp:txXfrm>
    </dsp:sp>
    <dsp:sp modelId="{0EDBD4A2-DB1B-4896-98BA-E9F2255E1F0C}">
      <dsp:nvSpPr>
        <dsp:cNvPr id="0" name=""/>
        <dsp:cNvSpPr/>
      </dsp:nvSpPr>
      <dsp:spPr>
        <a:xfrm>
          <a:off x="837386"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Ende der Lebensdauer</a:t>
          </a:r>
        </a:p>
      </dsp:txBody>
      <dsp:txXfrm>
        <a:off x="868428" y="1965456"/>
        <a:ext cx="1209701" cy="573808"/>
      </dsp:txXfrm>
    </dsp:sp>
    <dsp:sp modelId="{E38A0004-E53A-43F1-91BD-3582EADDDFA1}">
      <dsp:nvSpPr>
        <dsp:cNvPr id="0" name=""/>
        <dsp:cNvSpPr/>
      </dsp:nvSpPr>
      <dsp:spPr>
        <a:xfrm>
          <a:off x="1403094"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Recycling</a:t>
          </a:r>
        </a:p>
      </dsp:txBody>
      <dsp:txXfrm>
        <a:off x="1434136" y="599714"/>
        <a:ext cx="1209701" cy="57380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8:53.804"/>
    </inkml:context>
    <inkml:brush xml:id="br0">
      <inkml:brushProperty name="width" value="0.05" units="cm"/>
      <inkml:brushProperty name="height" value="0.05" units="cm"/>
      <inkml:brushProperty name="color" value="#FFFFFF"/>
    </inkml:brush>
  </inkml:definitions>
  <inkml:trace contextRef="#ctx0" brushRef="#br0">1068 98 24575,'-256'21'0,"72"-1"0,-143-14 0,1040-31 0,-855 53 0,12-14 0,-1-6 0,-175-10 0,275-5 0,31 6 0,-1 1 0,1 0 0,-1 0 0,1-1 0,0 1 0,-1 0 0,1-1 0,0 1 0,-1 0 0,1-1 0,0 1 0,0-1 0,-1 1 0,1-1 0,0 1 0,0 0 0,0-1 0,0 1 0,-1-1 0,1 1 0,0-1 0,0 1 0,0-1 0,0 1 0,0-1 0,0 1 0,0-1 0,0 1 0,0-1 0,1 0 0,1-3 0,1 0 0,-1 0 0,1 0 0,0 1 0,0-1 0,1 1 0,6-6 0,11-13 0,-21 22 0,0 0 0,1-1 0,-1 1 0,0 0 0,0-1 0,0 1 0,0-1 0,0 1 0,0 0 0,0-1 0,0 1 0,0 0 0,0-1 0,0 1 0,0-1 0,0 1 0,0 0 0,0-1 0,0 1 0,0 0 0,0-1 0,-1 1 0,1 0 0,0-1 0,0 1 0,0 0 0,-1-1 0,1 1 0,0 0 0,0-1 0,-1 1 0,1 0 0,0 0 0,-1-1 0,1 1 0,0 0 0,-1 0 0,1 0 0,0 0 0,-1-1 0,1 1 0,0 0 0,-1 0 0,1 0 0,-1 0 0,1 0 0,0 0 0,-1 0 0,-23-3 0,22 2 0,-70 2 0,58 1 0,1-1 0,-1 0 0,0-1 0,1-1 0,-1 0 0,0-1 0,1-1 0,-1 0 0,-14-5 0,28 8 0,-1-1 0,0 1 0,1 0 0,-1 0 0,1-1 0,-1 1 0,1 0 0,-1-1 0,1 1 0,0-1 0,-1 1 0,1-1 0,-1 1 0,1 0 0,0-1 0,-1 0 0,1 1 0,0-1 0,0 1 0,-1-1 0,1 1 0,0-1 0,0 1 0,0-1 0,0 0 0,0 1 0,-1-1 0,1 1 0,0-1 0,1 0 0,-1 1 0,0-1 0,0 1 0,0-1 0,0 0 0,0 1 0,1-1 0,-1 1 0,0-1 0,0 1 0,1-1 0,-1 1 0,0-1 0,1 1 0,-1-1 0,1 1 0,-1-1 0,1 0 0,29-24 0,-17 16 0,-37 17 0,13-5 0,0 0 0,0 1 0,1 0 0,-1 1 0,-11 7 0,22-12 0,0 0 0,-1 0 0,1 0 0,0 0 0,0 0 0,0 0 0,0 0 0,0 0 0,0 0 0,0 1 0,0-1 0,0 0 0,-1 0 0,1 0 0,0 0 0,0 0 0,0 0 0,0 1 0,0-1 0,0 0 0,0 0 0,0 0 0,0 0 0,0 0 0,0 0 0,0 1 0,0-1 0,0 0 0,0 0 0,0 0 0,0 0 0,0 0 0,0 1 0,0-1 0,0 0 0,1 0 0,-1 0 0,0 0 0,0 0 0,0 0 0,0 0 0,0 1 0,0-1 0,0 0 0,0 0 0,0 0 0,1 0 0,-1 0 0,0 0 0,0 0 0,0 0 0,0 0 0,0 0 0,0 0 0,0 0 0,1 0 0,-1 0 0,14 4 0,19-1 0,155-4 0,80 6 0,-233-1 0,-35-4 0,0 0 0,0 0 0,-1 0 0,1 0 0,0 0 0,0 0 0,0 0 0,0 0 0,0 0 0,0 0 0,0 0 0,0 0 0,0 1 0,-1-1 0,1 0 0,0 0 0,0 0 0,0 0 0,0 0 0,0 0 0,0 0 0,0 0 0,0 0 0,0 0 0,0 0 0,0 1 0,0-1 0,0 0 0,0 0 0,0 0 0,0 0 0,0 0 0,0 0 0,0 0 0,0 0 0,0 0 0,0 1 0,0-1 0,0 0 0,0 0 0,0 0 0,0 0 0,0 0 0,0 0 0,0 0 0,0 0 0,0 0 0,0 1 0,0-1 0,0 0 0,0 0 0,0 0 0,0 0 0,0 0 0,0 0 0,0 0 0,0 0 0,1 0 0,-19 7 0,-27 5 0,43-12 0,-65 19-1365,38-11-5461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54.942"/>
    </inkml:context>
    <inkml:brush xml:id="br0">
      <inkml:brushProperty name="width" value="0.35" units="cm"/>
      <inkml:brushProperty name="height" value="0.35" units="cm"/>
      <inkml:brushProperty name="color" value="#FFFFFF"/>
    </inkml:brush>
  </inkml:definitions>
  <inkml:trace contextRef="#ctx0" brushRef="#br0">314 1 24575,'14'5'0,"0"0"0,1-1 0,-1-1 0,1 0 0,0-1 0,0-1 0,23 0 0,13 2 0,90 13 0,221 13 0,-353-30 0,39 4 0,-46-3 0,-1 0 0,1 1 0,-1-1 0,1 0 0,-1 1 0,1-1 0,-1 1 0,1-1 0,-1 1 0,1 0 0,-1 0 0,0 0 0,0 0 0,1 0 0,-1 0 0,0 0 0,0 0 0,0 0 0,0 0 0,0 1 0,0-1 0,0 0 0,0 1 0,0 2 0,-1-3 0,0 0 0,0 1 0,0-1 0,0 0 0,0 0 0,-1 1 0,1-1 0,0 0 0,-1 0 0,1 0 0,-1 0 0,1 0 0,-1 1 0,0-1 0,0 0 0,1 0 0,-1 0 0,0-1 0,0 1 0,0 0 0,0 0 0,0 0 0,0-1 0,0 1 0,0 0 0,-2 0 0,-36 17 0,30-15 0,-65 28 0,75-31 0,-1 0 0,0 0 0,0 0 0,0 0 0,0 0 0,0 0 0,0 0 0,0 0 0,0 0 0,0 0 0,1 0 0,-1 0 0,0 0 0,0 0 0,0 0 0,0 0 0,0 0 0,0 0 0,0 1 0,0-1 0,0 0 0,0 0 0,0 0 0,0 0 0,0 0 0,0 0 0,0 0 0,0 0 0,0 0 0,1 1 0,-1-1 0,0 0 0,0 0 0,0 0 0,0 0 0,0 0 0,-1 0 0,1 0 0,0 0 0,0 0 0,0 1 0,0-1 0,0 0 0,0 0 0,0 0 0,0 0 0,0 0 0,0 0 0,0 0 0,0 0 0,0 0 0,0 0 0,0 1 0,0-1 0,0 0 0,-1 0 0,1 0 0,0 0 0,0 0 0,0 0 0,0 0 0,0 0 0,0 0 0,0 0 0,0 0 0,0 0 0,-1 0 0,1 0 0,0 0 0,13 2 0,19-2 0,598-22 0,-624 22 0,1 0 0,-1 0 0,0 1 0,0 0 0,0 0 0,1 1 0,-1-1 0,0 1 0,-1 1 0,8 3 0,-12-6 0,1 1 0,-1 0 0,0 0 0,0 0 0,0 0 0,0 0 0,0 0 0,0 0 0,0 0 0,-1 1 0,1-1 0,0 0 0,-1 0 0,1 1 0,-1-1 0,1 0 0,-1 1 0,1-1 0,-1 3 0,0-1 0,0-1 0,-1 1 0,1 0 0,-1-1 0,0 1 0,1 0 0,-1-1 0,0 1 0,-1-1 0,1 1 0,0-1 0,-1 0 0,1 1 0,-3 1 0,-4 5 0,0 0 0,-1-1 0,0 0 0,-1 0 0,1-1 0,-1 0 0,-1-1 0,1 0 0,-14 5 0,-109 37 0,111-41 0,-22 5 0,0-2 0,-1-2 0,-80 5 0,-138-13 0,115-2 0,132 3 0,0 0 0,1 2 0,-19 4 0,-42 5 0,-78 0 0,-34 0 0,153-13 0,17 0 0,-1 0 0,1 2 0,0 0 0,-1 0 0,1 2 0,0 1 0,0 0 0,0 1 0,-19 8 0,10-2 0,15-5 0,42-5 0,1435-3 0,-1434 4 0,0 1 0,0 2 0,32 9 0,-30-6 0,1-2 0,40 3 0,-27-8 0,-20-1 0,0 1 0,0 2 0,33 7 0,-40-7 0,-1 0 0,36 0 0,-39-3 0,-1 1 0,1 0 0,-1 2 0,0-1 0,27 9 0,0 3-348,70 12 1,-96-22-323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04.897"/>
    </inkml:context>
    <inkml:brush xml:id="br0">
      <inkml:brushProperty name="width" value="0.35" units="cm"/>
      <inkml:brushProperty name="height" value="0.35" units="cm"/>
      <inkml:brushProperty name="color" value="#FFFFFF"/>
    </inkml:brush>
  </inkml:definitions>
  <inkml:trace contextRef="#ctx0" brushRef="#br0">505 0 24575,'130'11'0,"-22"-1"0,522 34 0,-527-34 0,513 8 0,-598-17 0,0 1 0,-1 1 0,1 1 0,27 9 0,-25-7 0,0-1 0,41 6 0,10-8 0,-43-3 0,0 1 0,1 2 0,27 6 0,-28-4 0,0-1 0,0-2 0,41-1 0,-33-1 0,54 6 0,276 47 0,-331-44 0,-35-8 0,1-1 0,-1 0 0,1 0 0,-1 0 0,0 0 0,1 0 0,-1 0 0,1 1 0,-1-1 0,1 0 0,-1 0 0,1 1 0,-1-1 0,0 0 0,1 1 0,-1-1 0,0 0 0,1 1 0,-1-1 0,0 0 0,1 1 0,-1-1 0,0 1 0,0-1 0,0 1 0,1-1 0,-1 1 0,0-1 0,0 0 0,0 1 0,0-1 0,0 1 0,0-1 0,0 1 0,0-1 0,0 1 0,0-1 0,0 1 0,0-1 0,0 1 0,0-1 0,-1 1 0,1-1 0,0 1 0,0-1 0,0 0 0,-1 1 0,1-1 0,0 1 0,-1-1 0,1 0 0,0 1 0,-1-1 0,1 0 0,0 1 0,-1-1 0,1 0 0,-1 1 0,1-1 0,0 0 0,-1 0 0,1 0 0,-1 0 0,1 1 0,-1-1 0,1 0 0,-1 0 0,-12 5 0,-1 0 0,1-2 0,-1 1 0,0-2 0,0 1 0,0-2 0,0 0 0,-28-2 0,-3 2 0,-1399 21 0,1325-23 0,0 5 0,-147 25 0,176-18 0,0-4 0,-152-8 0,91-2 0,120 3 0,19-2 0,0 2 0,0 0 0,0 0 0,0 1 0,0 0 0,0 1 0,0 1 0,0 0 0,1 0 0,-1 1 0,-15 9 0,-242 132 0,267-144 0,1 0 0,-1-1 0,1 1 0,-1 0 0,1 0 0,0 0 0,-1 0 0,1 0 0,0 0 0,0 1 0,0-1 0,0 0 0,0 1 0,0-1 0,0 1 0,0-1 0,0 1 0,1-1 0,-1 1 0,1-1 0,-1 3 0,1-3 0,1 0 0,-1 1 0,0-1 0,1 0 0,-1 0 0,1 0 0,0 0 0,-1 0 0,1 0 0,0 0 0,0 0 0,0 0 0,0 0 0,0 0 0,0-1 0,0 1 0,0 0 0,0 0 0,0-1 0,0 1 0,1 0 0,10 4 0,0-1 0,0 0 0,1-1 0,13 2 0,35 4 0,115-1 0,-116-7 0,0 2 0,73 13 0,125 46 0,57 11 0,-98-44 0,-126-18 0,45 1 0,16-20 0,0-6 0,172-39 0,-155 17 0,-102 19 0,0 3 0,1 3 0,71-2 0,-107 10 0,0 0 0,51-14 0,-51 10 0,1 1 0,42-3 0,242 8 0,-154 2 0,-160-1 0,0 0 0,0 0 0,0-1 0,0 1 0,0-1 0,0 0 0,0 0 0,0 0 0,-1 0 0,1 0 0,0-1 0,-1 1 0,1-1 0,0 0 0,-1 0 0,3-2 0,27-40 0,-14 17 0,-18 27 0,0 0 0,0-1 0,0 1 0,0 0 0,0-1 0,0 1 0,0 0 0,0-1 0,1 1 0,-1 0 0,0-1 0,0 1 0,0 0 0,1-1 0,-1 1 0,0 0 0,0 0 0,1-1 0,-1 1 0,0 0 0,1 0 0,-1-1 0,0 1 0,1 0 0,-1 0 0,0 0 0,1 0 0,-1 0 0,0 0 0,1-1 0,-1 1 0,0 0 0,1 0 0,-1 0 0,1 0 0,-1 0 0,0 0 0,1 0 0,-1 1 0,0-1 0,1 0 0,-1 0 0,0 0 0,1 0 0,-1 0 0,0 1 0,1-1 0,-1 0 0,0 0 0,1 0 0,-1 1 0,0-1 0,0 0 0,1 0 0,-1 1 0,0-1 0,0 0 0,1 1 0,-1-1 0,0 0 0,0 1 0,0-1 0,0 1 0,1 0 0,-1 0 0,0 0 0,0 0 0,0 1 0,0-1 0,0 0 0,0 0 0,0 0 0,0 0 0,-1 0 0,1 0 0,0 0 0,-1 0 0,1 1 0,-1-1 0,1 0 0,-1 0 0,1-1 0,-1 1 0,0 0 0,1 0 0,-3 1 0,-5 2 0,0 0 0,0-1 0,-1 0 0,1-1 0,-1 0 0,0 0 0,1-1 0,-1 0 0,0 0 0,0-1 0,-11-1 0,-1 1 0,-802 1 0,389-3 0,21-17 0,333 13 0,-112 7 0,-33-2 0,133-10 0,52 6 0,-55-2 0,88 7 0,0 0 0,0 0 0,0 1 0,0 0 0,0 0 0,-8 3 0,15-4 0,-1 0 0,1 0 0,-1 0 0,1 1 0,-1-1 0,1 0 0,-1 1 0,1-1 0,-1 0 0,1 1 0,0-1 0,-1 0 0,1 1 0,0-1 0,-1 1 0,1-1 0,0 1 0,-1-1 0,1 1 0,0-1 0,0 1 0,0-1 0,-1 1 0,1-1 0,0 1 0,0-1 0,0 1 0,0 0 0,0-1 0,0 1 0,0 0 0,1 1 0,0 0 0,0 1 0,0-1 0,1 0 0,-1 0 0,0 0 0,1 0 0,0-1 0,-1 1 0,1 0 0,0-1 0,2 3 0,28 18 0,1 0 0,1-2 0,0-2 0,45 17 0,4 3 0,-9-2 0,-27-16 0,-1 3 0,-1 1 0,77 58 0,-119-80 0,-1-1 0,0 1 0,0 0 0,0 0 0,0 0 0,0 0 0,0 1 0,-1-1 0,1 0 0,-1 1 0,1-1 0,-1 1 0,0 0 0,0-1 0,0 1 0,-1 0 0,1 0 0,0-1 0,-1 1 0,0 0 0,0 0 0,0 5 0,-1-3 0,-1-1 0,1 0 0,-1 0 0,0 0 0,0 0 0,0 0 0,-1 0 0,0 0 0,1-1 0,-1 1 0,0-1 0,-1 0 0,-3 3 0,-10 8 0,-1-2 0,-1 0 0,0 0 0,-34 13 0,-38 11 0,-158 39 0,234-72 0,-1 0 0,0-2 0,0 1 0,0-2 0,1 0 0,-1-1 0,0-1 0,-23-5 0,2-3 0,0-1 0,-46-20 0,80 30 0,-3-1 0,0-1 0,0 1 0,0-1 0,0 0 0,1 0 0,-1 0 0,1-1 0,0 0 0,0 0 0,1 0 0,-5-6 0,9 10 0,0-1 0,0 1 0,0-1 0,1 0 0,-1 1 0,0-1 0,1 1 0,-1-1 0,0 1 0,1 0 0,-1-1 0,1 1 0,-1-1 0,1 1 0,-1 0 0,0-1 0,1 1 0,0 0 0,-1-1 0,1 1 0,-1 0 0,1 0 0,-1 0 0,1-1 0,-1 1 0,1 0 0,0 0 0,-1 0 0,1 0 0,1 0 0,26-5 0,-25 5 0,153-14 0,251 8 0,-237 8 0,1057-1 0,-1189-1 0,1-2 0,-1-2 0,40-9 0,-59 9 0,-1-1 0,0-1 0,0 0 0,-1-2 0,0 0 0,0-1 0,-1 0 0,20-16 0,-35 25-6,1-1 1,-1 0-1,0 0 0,0 0 0,0 0 0,0 0 0,0 0 1,0 0-1,0 0 0,-1 0 0,1 0 0,0 0 0,-1-1 0,1 1 1,0 0-1,-1-1 0,0 1 0,1-3 0,-1 4 12,0-1 1,0 0-1,-1 0 0,1 1 0,0-1 1,-1 0-1,1 0 0,-1 1 0,1-1 1,-1 1-1,1-1 0,-1 0 0,0 1 1,1-1-1,-1 1 0,0-1 0,1 1 1,-1-1-1,0 1 0,1 0 0,-1-1 1,0 1-1,-1 0 0,-9-4-54,-1 2 1,0-1-1,-20 0 0,2-1-1165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13.985"/>
    </inkml:context>
    <inkml:brush xml:id="br0">
      <inkml:brushProperty name="width" value="0.35" units="cm"/>
      <inkml:brushProperty name="height" value="0.35" units="cm"/>
      <inkml:brushProperty name="color" value="#FFFFFF"/>
    </inkml:brush>
  </inkml:definitions>
  <inkml:trace contextRef="#ctx0" brushRef="#br0">260 313 24575,'2'-4'0,"-1"-1"0,1 1 0,0-1 0,0 1 0,1 0 0,-1-1 0,1 1 0,0 1 0,0-1 0,5-5 0,7-9 0,-3 2 0,-1-2 0,0 1 0,-1-1 0,-1-1 0,0 0 0,-2 0 0,0-1 0,-1 0 0,4-24 0,-10 43 0,0 0 0,0-1 0,1 1 0,-1 0 0,0 0 0,0 0 0,0 0 0,0 0 0,0 0 0,0 0 0,-1 0 0,1-1 0,0 1 0,0 0 0,-1 0 0,1 0 0,-1 0 0,1 0 0,-1 0 0,1 0 0,-1 0 0,0 1 0,1-1 0,-1 0 0,0 0 0,0 0 0,0 1 0,0-1 0,1 0 0,-1 1 0,0-1 0,0 1 0,0-1 0,0 1 0,0-1 0,0 1 0,-1 0 0,1 0 0,0-1 0,0 1 0,0 0 0,0 0 0,0 0 0,0 0 0,0 0 0,0 0 0,-1 1 0,1-1 0,0 0 0,0 0 0,0 1 0,-1 0 0,-10 3 0,-1 0 0,1 1 0,-20 12 0,15-7 0,-19 6 0,-1-1 0,0-2 0,-72 15 0,108-27 0,0-1 0,0 1 0,0-1 0,0 0 0,0 0 0,0 0 0,0 0 0,0 0 0,0 0 0,0 0 0,0 0 0,0 0 0,0 0 0,0 0 0,0-1 0,0 1 0,0 0 0,0-1 0,0 1 0,0-1 0,0 1 0,0-1 0,1 1 0,-1-1 0,0 0 0,0 1 0,1-1 0,-1 0 0,0 0 0,1 1 0,-2-3 0,1 0 0,1 1 0,-1-1 0,1 1 0,0-1 0,-1 0 0,1 1 0,0-1 0,1 0 0,-1 1 0,0-1 0,2-5 0,1-1 0,0-1 0,1 1 0,0 0 0,9-16 0,-31 41 0,14-14 0,0 1 0,1 1 0,-1-1 0,1 0 0,-1 1 0,1 0 0,0-1 0,1 1 0,-4 5 0,7-8 0,-1-1 0,0 1 0,0 0 0,0 0 0,1 0 0,-1-1 0,1 1 0,-1 0 0,0-1 0,1 1 0,-1 0 0,1-1 0,-1 1 0,1 0 0,0-1 0,-1 1 0,1-1 0,0 1 0,-1-1 0,1 1 0,0-1 0,-1 0 0,1 1 0,0-1 0,0 0 0,0 1 0,-1-1 0,1 0 0,0 0 0,0 0 0,0 0 0,-1 0 0,1 0 0,1 0 0,37 4 0,-35-4 0,83 0 0,-60-2 0,-1 2 0,1 1 0,35 5 0,-59-5 0,-1 0 0,1 0 0,-1 0 0,1 0 0,-1 0 0,0 0 0,1 1 0,-1-1 0,0 1 0,0 0 0,0-1 0,0 1 0,0 0 0,0 0 0,-1 1 0,1-1 0,-1 0 0,1 0 0,-1 1 0,0-1 0,0 1 0,0-1 0,0 1 0,0-1 0,-1 1 0,1 0 0,-1-1 0,0 1 0,0 0 0,1-1 0,-2 4 0,1-3 0,0-1 0,0 1 0,0 0 0,0 0 0,1-1 0,-1 1 0,1 0 0,0 0 0,0-1 0,0 1 0,0-1 0,0 1 0,0-1 0,1 1 0,-1-1 0,1 0 0,0 0 0,0 0 0,-1 0 0,1 0 0,1 0 0,-1 0 0,0 0 0,0-1 0,1 1 0,-1-1 0,4 2 0,14 1 0,0-1 0,0-1 0,0-1 0,0-1 0,0 0 0,23-4 0,21 0 0,-38 4-66,-13 0 237,-41 0-1641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21.459"/>
    </inkml:context>
    <inkml:brush xml:id="br0">
      <inkml:brushProperty name="width" value="0.35" units="cm"/>
      <inkml:brushProperty name="height" value="0.35" units="cm"/>
      <inkml:brushProperty name="color" value="#FFFFFF"/>
    </inkml:brush>
  </inkml:definitions>
  <inkml:trace contextRef="#ctx0" brushRef="#br0">299 213 24575,'7'-1'0,"0"0"0,0 0 0,-1-1 0,1 0 0,0-1 0,-1 1 0,0-1 0,1-1 0,-1 1 0,-1-1 0,7-5 0,-11 9 0,-1 0 0,0 0 0,0 0 0,0 0 0,0-1 0,0 1 0,0 0 0,0 0 0,1 0 0,-1 0 0,0 0 0,0-1 0,0 1 0,0 0 0,0 0 0,0 0 0,0 0 0,0-1 0,0 1 0,0 0 0,0 0 0,0 0 0,0 0 0,0-1 0,0 1 0,0 0 0,0 0 0,0 0 0,0-1 0,0 1 0,0 0 0,-1 0 0,1 0 0,0 0 0,0 0 0,0-1 0,0 1 0,0 0 0,0 0 0,0 0 0,-1 0 0,1 0 0,0 0 0,0 0 0,0-1 0,0 1 0,0 0 0,-1 0 0,1 0 0,-16-7 0,-16-1 0,-6 4 0,-27-4 0,63 8 0,-1-1 0,0 1 0,1-1 0,-1 0 0,1 0 0,-1 0 0,1 0 0,0-1 0,-1 1 0,1-1 0,0 1 0,0-1 0,0 0 0,0 0 0,0 0 0,0 0 0,1 0 0,-3-3 0,4 4 0,-1 0 0,1 0 0,0 0 0,0 0 0,0 0 0,-1 0 0,1 0 0,0 0 0,0 0 0,1 0 0,-1 0 0,0 0 0,0 0 0,0 0 0,1 0 0,-1 0 0,0 0 0,1 0 0,-1 0 0,1 0 0,-1 0 0,1 1 0,-1-1 0,1 0 0,0 0 0,0 0 0,-1 1 0,1-1 0,1 0 0,29-20 0,-17 13 0,-14 7 0,0 0 0,0 1 0,0-1 0,0 0 0,0 0 0,0 0 0,0 0 0,0 0 0,-1 0 0,1 0 0,0 1 0,-1-1 0,1 0 0,-1 0 0,1 0 0,-1 1 0,1-1 0,-1 0 0,1 1 0,-1-1 0,0 0 0,1 1 0,-1-1 0,0 1 0,0-1 0,1 1 0,-1-1 0,-1 0 0,-28-19 0,14 16 0,0 0 0,-1 1 0,0 1 0,1 0 0,-31 2 0,-8 1 0,43 0 0,15 0 0,526-1 0,-526-1 0,0 1 0,0 0 0,0 0 0,0 0 0,0 1 0,0-1 0,-1 1 0,1 0 0,0-1 0,0 1 0,-1 0 0,1 1 0,0-1 0,-1 0 0,1 1 0,-1-1 0,0 1 0,1 0 0,-1 0 0,0 0 0,2 2 0,-2 1 0,0 0 0,0-1 0,0 1 0,0 0 0,-1 0 0,0-1 0,0 1 0,0 0 0,-1 0 0,0 0 0,0 9 0,0 7 0,0-10 0,1-1 0,-2 1 0,1-1 0,-2 0 0,1 1 0,-4 10 0,4-19 0,0 1 0,-1-1 0,1 1 0,0-1 0,-1 1 0,0-1 0,1 0 0,-1 0 0,0 0 0,0 0 0,0 0 0,-1 0 0,1 0 0,0-1 0,-1 1 0,1-1 0,-1 0 0,1 0 0,-1 0 0,0 0 0,1 0 0,-1 0 0,0-1 0,0 1 0,0-1 0,1 0 0,-5 0 0,-48 2 0,-79-9 0,124 5 0,0 0 0,0-1 0,0-1 0,1 1 0,0-2 0,-1 1 0,1-1 0,-12-10 0,8 7 0,0 1 0,-27-13 0,-85-33-1365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34.241"/>
    </inkml:context>
    <inkml:brush xml:id="br0">
      <inkml:brushProperty name="width" value="0.35" units="cm"/>
      <inkml:brushProperty name="height" value="0.35" units="cm"/>
      <inkml:brushProperty name="color" value="#FFFFFF"/>
    </inkml:brush>
  </inkml:definitions>
  <inkml:trace contextRef="#ctx0" brushRef="#br0">52 1009 24575,'-1'-12'0,"-1"-1"0,0 1 0,-1 0 0,0 0 0,-6-15 0,-9-33 0,12 25 0,2-1 0,0-43 0,4 66 0,1-1 0,0 0 0,1 1 0,0-1 0,1 1 0,0-1 0,1 1 0,11-24 0,9-1 0,40-49 0,-55 75 0,0 0 0,-1-1 0,0 1 0,-1-2 0,0 1 0,-1-1 0,-1 0 0,0 0 0,4-25 0,-5 24 0,1 0 0,0 1 0,1-1 0,1 1 0,12-20 0,8-18 0,20-41 0,-44 91 0,-1-1 0,1 0 0,-1 1 0,1 0 0,0-1 0,0 1 0,0 0 0,0 0 0,0 1 0,0-1 0,1 1 0,-1 0 0,0-1 0,1 1 0,-1 1 0,1-1 0,-1 0 0,1 1 0,0 0 0,-1 0 0,6 0 0,10 2 0,-1 0 0,35 8 0,-35-6 0,16 5 0,54 22 0,9 2 0,39-6 0,-58-15 0,143 4 0,-214-15 0,1 0 0,0 0 0,0 1 0,0 0 0,0 0 0,-1 1 0,0 0 0,10 4 0,-11-3 0,0-1 0,1 0 0,0-1 0,-1 0 0,1 0 0,0 0 0,0-1 0,0 0 0,12 0 0,-18-1 0,-1 0 0,1 0 0,-1 0 0,1 0 0,-1 0 0,1 0 0,0-1 0,-1 2 0,1-1 0,-1 0 0,1 0 0,-1 0 0,1 0 0,-1 0 0,1 0 0,-1 0 0,1 1 0,-1-1 0,1 0 0,-1 0 0,0 1 0,1-1 0,-1 0 0,1 1 0,-1-1 0,0 0 0,1 1 0,-1-1 0,0 1 0,1-1 0,-1 0 0,0 1 0,1-1 0,-1 1 0,0-1 0,0 1 0,0-1 0,0 1 0,0-1 0,1 1 0,-1-1 0,0 1 0,0-1 0,0 1 0,0 0 0,0-1 0,0 1 0,-1-1 0,1 1 0,0-1 0,0 1 0,-16 35 0,6-13 0,4 10 0,1 1 0,2-1 0,2 1 0,1 0 0,7 53 0,4-19 0,-7-46 0,0 0 0,0 29 0,-4-39 0,0 0 0,-1-1 0,0 1 0,-1 0 0,0-1 0,-8 23 0,9-31 0,-1 1 0,1 0 0,-1-1 0,0 1 0,-1-1 0,1 0 0,0 0 0,-1 0 0,0 0 0,0 0 0,0-1 0,0 1 0,0-1 0,0 0 0,-1 0 0,1 0 0,-1 0 0,1 0 0,-1-1 0,0 0 0,1 1 0,-1-1 0,0-1 0,-5 1 0,-17 1 0,-1-1 0,1-1 0,-1-2 0,1-1 0,-34-7 0,-124-44 0,49 13 0,99 34 0,-1 2 0,1 2 0,-1 1 0,-70 6 0,8-1 0,83-3 0,5 1 0,0-1 0,0-1 0,0 0 0,-1 0 0,-15-5 0,25 6 0,0-1 0,0 0 0,-1 0 0,1 0 0,0 0 0,0 0 0,0 0 0,1-1 0,-1 1 0,0-1 0,0 1 0,1-1 0,-1 0 0,1 0 0,-1 1 0,1-1 0,0 0 0,0 0 0,0 0 0,0-1 0,0 1 0,0 0 0,1 0 0,-1 0 0,1-1 0,-1 1 0,1 0 0,0-1 0,0 1 0,0 0 0,0 0 0,1-5 0,1-1 0,0-1 0,0 0 0,1 1 0,0-1 0,0 1 0,1 0 0,0 0 0,0 0 0,1 1 0,8-11 0,9-9 0,35-31 0,-37 38 0,-20 20 0,1-1 0,-1 1 0,1 0 0,-1 0 0,1-1 0,-1 1 0,0 0 0,1 0 0,-1-1 0,1 1 0,-1 0 0,1 0 0,0 0 0,-1 0 0,1 0 0,-1 0 0,1 0 0,-1 0 0,1 0 0,-1 0 0,1 0 0,-1 0 0,1 0 0,-1 1 0,1-1 0,-1 0 0,1 0 0,-1 0 0,1 1 0,-1-1 0,1 0 0,-1 1 0,0-1 0,1 0 0,-1 1 0,1-1 0,-1 0 0,0 1 0,1-1 0,-1 1 0,0-1 0,0 1 0,1-1 0,-1 1 0,18 34 0,-2-6 0,8-3 0,0-2 0,2 0 0,1-2 0,54 36 0,-38-29 0,49 44 0,-55-41 0,56 38 0,-89-67 5,0 0 0,0 1 0,0 0 0,-1 0 1,1 0-1,-1 0 0,0 0 0,0 1 0,-1-1 0,1 1 0,2 8 0,15 60-389,-14-44-658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50.658"/>
    </inkml:context>
    <inkml:brush xml:id="br0">
      <inkml:brushProperty name="width" value="0.35" units="cm"/>
      <inkml:brushProperty name="height" value="0.35" units="cm"/>
      <inkml:brushProperty name="color" value="#FFFFFF"/>
    </inkml:brush>
  </inkml:definitions>
  <inkml:trace contextRef="#ctx0" brushRef="#br0">54 682 24575,'0'0'0,"0"1"0,0-1 0,0 1 0,0-1 0,0 1 0,0-1 0,0 1 0,0-1 0,0 1 0,0-1 0,0 1 0,0-1 0,-1 1 0,1-1 0,0 1 0,0-1 0,-1 1 0,1-1 0,0 0 0,-1 1 0,1-1 0,0 1 0,-1-1 0,1 0 0,0 1 0,-1-1 0,1 0 0,-1 0 0,1 1 0,-1-1 0,1 0 0,-1 0 0,1 0 0,-1 0 0,1 1 0,-1-1 0,1 0 0,-1 0 0,1 0 0,-1 0 0,1 0 0,-1 0 0,1 0 0,-1 0 0,1-1 0,-1 1 0,1 0 0,-1 0 0,1 0 0,-1-1 0,-1 1 0,1-1 0,-1 0 0,1 1 0,-1-1 0,1 0 0,0 0 0,-1 0 0,1 0 0,0 0 0,0 0 0,-1 0 0,1 0 0,0-1 0,0 1 0,-1-3 0,-2-14 0,0 1 0,1-2 0,1 1 0,1 0 0,0 0 0,2 0 0,3-24 0,-2-19 0,-2 53 0,0 1 0,0 0 0,1-1 0,0 1 0,0-1 0,0 1 0,1 0 0,0 0 0,1 0 0,0 0 0,0 0 0,0 0 0,1 1 0,0 0 0,0-1 0,0 1 0,1 1 0,0-1 0,0 1 0,8-7 0,-6 5 0,-1 0 0,0-1 0,-1 0 0,1 0 0,-1-1 0,-1 1 0,0-1 0,4-11 0,-4 9 0,0 1 0,1 0 0,0 0 0,1 0 0,13-17 0,62-78 0,-67 73-1365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05.0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6.708"/>
    </inkml:context>
    <inkml:brush xml:id="br0">
      <inkml:brushProperty name="width" value="0.05" units="cm"/>
      <inkml:brushProperty name="height" value="0.05" units="cm"/>
      <inkml:brushProperty name="color" value="#FFFFFF"/>
    </inkml:brush>
  </inkml:definitions>
  <inkml:trace contextRef="#ctx0" brushRef="#br0">43 1 24575,'-4'0'0,"-5"0"0,-6 0 0,1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9:29.018"/>
    </inkml:context>
    <inkml:brush xml:id="br0">
      <inkml:brushProperty name="width" value="0.35" units="cm"/>
      <inkml:brushProperty name="height" value="0.35" units="cm"/>
      <inkml:brushProperty name="color" value="#FFFFFF"/>
    </inkml:brush>
  </inkml:definitions>
  <inkml:trace contextRef="#ctx0" brushRef="#br0">431 187 24575,'-163'13'0,"122"-7"0,1-2 0,-1-1 0,-64-6 0,105 3 0,0 0 0,0 1 0,-1-1 0,1 0 0,0 0 0,-1 0 0,1 0 0,0 0 0,0 0 0,-1 0 0,1 0 0,0 0 0,-1 0 0,1 0 0,0 0 0,0 0 0,-1 0 0,1 0 0,0 0 0,-1-1 0,1 1 0,0 0 0,0 0 0,-1 0 0,1 0 0,0 0 0,0-1 0,0 1 0,-1 0 0,1 0 0,0 0 0,0-1 0,0 1 0,-1 0 0,1 0 0,0-1 0,0 1 0,0 0 0,0-1 0,0 1 0,0 0 0,0 0 0,0-1 0,0 1 0,0 0 0,0 0 0,0-1 0,0 1 0,0 0 0,0-1 0,0 1 0,16-13 0,28-6 0,35-3 0,-61 20 0,-55 16 0,6-4 0,-2-2 0,-55 6 0,88-14 0,0 0 0,0 0 0,1 0 0,-1 0 0,0 0 0,0 0 0,0 0 0,0 0 0,0 0 0,0 0 0,0 0 0,0-1 0,0 1 0,0 0 0,0 0 0,0 0 0,0 0 0,0 0 0,0 0 0,0 0 0,0 0 0,0 0 0,0 0 0,0 0 0,0 0 0,0 0 0,0-1 0,0 1 0,0 0 0,0 0 0,0 0 0,0 0 0,0 0 0,0 0 0,0 0 0,0 0 0,0 0 0,0 0 0,0 0 0,0 0 0,0 0 0,0-1 0,0 1 0,0 0 0,0 0 0,-1 0 0,1 0 0,14-8 0,21-8 0,183-38 0,-214 53 0,-1 0 0,0 0 0,0 1 0,1 0 0,-1-1 0,0 1 0,1 0 0,-1 1 0,0-1 0,1 1 0,-1-1 0,0 1 0,0 0 0,1 0 0,-1 0 0,0 1 0,0-1 0,0 1 0,-1-1 0,1 1 0,0 0 0,-1 0 0,1 1 0,3 3 0,6 3 0,-5-5 0,0 0 0,0-1 0,1 0 0,-1-1 0,1 1 0,-1-1 0,1-1 0,0 0 0,0 0 0,0 0 0,0-1 0,0 0 0,16-3 0,-13 2 0,0 1 0,0 0 0,0 0 0,0 2 0,14 2 0,-24-4 0,0-1 0,-1 1 0,1 0 0,0 1 0,0-1 0,-1 0 0,1 0 0,0 0 0,0 0 0,-1 0 0,1 1 0,0-1 0,-1 0 0,1 1 0,0-1 0,-1 1 0,1-1 0,0 0 0,-1 1 0,1-1 0,-1 1 0,1 0 0,-1-1 0,1 1 0,-1-1 0,1 1 0,-1 0 0,0-1 0,1 1 0,-1 0 0,0 0 0,0-1 0,1 1 0,-1 0 0,0 0 0,0-1 0,0 1 0,0 0 0,0 0 0,0-1 0,0 1 0,0 0 0,0 0 0,-1-1 0,1 1 0,0 0 0,0 0 0,-1-1 0,1 1 0,0 0 0,-1-1 0,1 1 0,-1 0 0,1-1 0,-1 1 0,1-1 0,-1 1 0,1-1 0,-1 1 0,0 0 0,-4 3 0,0 0 0,0-1 0,0 1 0,0-1 0,0 0 0,-9 3 0,-18 5 0,-1-1 0,-1-2 0,0-1 0,-58 4 0,90-11 0,0 1 0,1-1 0,-1 0 0,1 0 0,-1 0 0,0 0 0,1 0 0,-1 0 0,0-1 0,1 1 0,-1 0 0,0-1 0,1 1 0,-1-1 0,1 0 0,-2 0 0,3 0 0,0 1 0,0-1 0,0 0 0,0 1 0,0-1 0,0 1 0,0-1 0,1 0 0,-1 1 0,0-1 0,0 1 0,1-1 0,-1 1 0,0-1 0,1 1 0,-1-1 0,0 1 0,1-1 0,-1 1 0,1 0 0,-1-1 0,1 1 0,-1 0 0,1-1 0,-1 1 0,1 0 0,0-1 0,51-25 0,-8 13 0,0 2 0,0 2 0,1 1 0,52 0 0,185 8 0,-133 3 0,-121-4 0,-12 1 0,-1 0 0,1 0 0,-1 1 0,0 1 0,21 5 0,-33-2 0,-12 2 0,-14 2 0,21-8 0,-34 10 0,30-7 0,26-6 0,95-11 0,225 4 0,-250 10 0,-76 0 0,1 0 0,-1 1 0,18 5 0,26 4 0,536 60 0,-845-79 0,-60-8 0,306 16 0,-1 0 0,1 0 0,-1 0 0,1-1 0,-1 0 0,1 0 0,0-1 0,-1 0 0,1 1 0,0-2 0,0 1 0,0-1 0,1 1 0,-1-1 0,0 0 0,1-1 0,0 1 0,-6-8 0,6 8 0,1 1 0,-1-1 0,0 0 0,0 1 0,0 0 0,0 0 0,0 0 0,0 0 0,0 0 0,-1 1 0,-4-1 0,-56-8 0,48 9 0,-183-18 0,-137-18 0,497 33 0,25 5 0,385-2 0,-551 1 0,1-1 0,0-1 0,-1 0 0,0-2 0,1 0 0,-1-1 0,0-1 0,-1 0 0,31-16 0,106-60 0,-134 76 0,-13 12 0,-15 28 0,5-30 0,0 0 0,1 0 0,0 1 0,0-1 0,0 0 0,0 1 0,1-1 0,0 7 0,1-8 0,0 0 0,0 0 0,0 0 0,0-1 0,1 1 0,-1 0 0,1-1 0,0 1 0,0-1 0,0 0 0,0 0 0,0 0 0,0 0 0,1 0 0,-1 0 0,0 0 0,1-1 0,0 1 0,-1-1 0,1 0 0,0 0 0,0 0 0,0 0 0,0 0 0,3 0 0,11 2 0,0-1 0,0-1 0,23 0 0,-2-1 0,-383-4 0,200 5 0,122 0 0,-1 0 0,1 1 0,0 2 0,0 0 0,0 2 0,0 0 0,1 2 0,0 0 0,1 2 0,0 0 0,0 1 0,1 1 0,0 1 0,1 1 0,1 1 0,-18 17 0,-265 221 0,182-157 0,59-52 0,44-33 0,0 0 0,0 1 0,1 1 0,-22 24 0,-81 85 0,21-24 0,9 9 0,87-105 0,0 0 0,0 0 0,0 0 0,0 0 0,0 0 0,0 0 0,0 0 0,0 0 0,1 0 0,-1 0 0,1 1 0,0-1 0,0 0 0,0 0 0,0 1 0,0-1 0,0 0 0,0 0 0,1 0 0,-1 1 0,1-1 0,0 0 0,-1 0 0,1 0 0,0 0 0,0 0 0,0 0 0,1 0 0,-1 0 0,0-1 0,1 1 0,-1 0 0,1-1 0,0 1 0,2 1 0,8 6 0,1 0 0,0-1 0,0 0 0,19 8 0,-8-5 0,-13-6 0,0 1 0,-1 1 0,0-1 0,12 11 0,-17-12 0,-1 0 0,0 0 0,0 0 0,-1 0 0,1 1 0,-1-1 0,-1 1 0,1 0 0,3 11 0,-3-5 0,-1 0 0,0 0 0,-1 0 0,0 0 0,-3 24 0,2-25 0,-1 0 0,1 0 0,1 0 0,0 0 0,0 0 0,6 19 0,-5-26 0,1 0 0,-1 0 0,1-1 0,0 1 0,0-1 0,1 0 0,-1 0 0,1 0 0,-1 0 0,1-1 0,0 1 0,0-1 0,0 0 0,8 3 0,3 1 0,-1-1 0,1-1 0,17 4 0,12-5 0,-26-1 0,-41-2 0,-47-2 0,-135 3 0,200 0 0,1 0 0,-1 1 0,0 0 0,1-1 0,0 2 0,-1-1 0,1 0 0,0 1 0,0 0 0,0 0 0,1 0 0,-1 0 0,1 1 0,0-1 0,0 1 0,0 0 0,0 0 0,0 0 0,1 0 0,0 0 0,-4 10 0,0 0 0,1 1 0,0 0 0,1 0 0,0 1 0,-1 23 0,2 4 0,1-17 0,0-1 0,-7 29 0,6-33 0,0 1 0,1-1 0,2 1 0,2 26 0,-1-27 0,-1 0 0,0 0 0,-1 0 0,-6 27 0,6-44 0,0 0 0,0 0 0,-1 0 0,0 0 0,1 0 0,-1 0 0,-1 0 0,1-1 0,0 1 0,-1-1 0,0 1 0,-4 3 0,26-41 0,-6 17 0,-1 1 0,0-2 0,-2 0 0,0 0 0,0-1 0,-2 0 0,-1 0 0,0-1 0,-1 0 0,-2 0 0,0-1 0,0 1 0,-1-31 0,-3 38 0,0 0 0,-1 0 0,-1 0 0,0 0 0,-1 0 0,0 0 0,-1 1 0,0 0 0,-11-22 0,12 30 0,0-1 0,-1 0 0,1 1 0,-1 0 0,0 0 0,0 0 0,-1 0 0,1 1 0,-1 0 0,1 0 0,-1 0 0,0 0 0,0 1 0,-1-1 0,1 1 0,0 1 0,-1-1 0,1 1 0,-1 0 0,1 0 0,-1 1 0,0-1 0,1 1 0,-12 2 0,12-2 0,1 1 0,-1 0 0,0 0 0,0 1 0,0-1 0,1 1 0,-1 0 0,1 0 0,-1 1 0,1-1 0,0 1 0,0 0 0,0 0 0,0 0 0,1 1 0,-1-1 0,1 1 0,0 0 0,0 0 0,0 0 0,1 0 0,-4 8 0,1-1 0,1 0 0,0 0 0,0 0 0,2 1 0,-1-1 0,1 1 0,1 0 0,0 15 0,2 7 0,11 60 0,-6-61 0,2 64 0,-7-87 0,0-1 0,1 1 0,0 0 0,0-1 0,1 1 0,0-1 0,5 10 0,-4-10 0,0 0 0,-1 1 0,0-1 0,0 1 0,-1 0 0,1 12 0,-3-20 0,-1 1 0,1 0 0,0 0 0,-1 0 0,0-1 0,0 1 0,0 0 0,0-1 0,0 1 0,0-1 0,-1 1 0,1-1 0,-1 1 0,0-1 0,0 0 0,1 0 0,-1 0 0,-1 0 0,1 0 0,0 0 0,0-1 0,-1 1 0,1-1 0,-1 0 0,1 1 0,-1-1 0,0 0 0,1 0 0,-1-1 0,0 1 0,0-1 0,0 1 0,1-1 0,-1 0 0,0 0 0,0 0 0,0 0 0,0-1 0,1 1 0,-1-1 0,0 0 0,0 0 0,1 0 0,-1 0 0,1 0 0,-1 0 0,1-1 0,-1 1 0,1-1 0,0 1 0,0-1 0,-3-2 0,-47-69 0,41 56 0,-1 0 0,-1 0 0,-17-17 0,21 26 0,1 0 0,0 0 0,0 0 0,0-1 0,1-1 0,1 1 0,-1-1 0,1 0 0,1 0 0,0-1 0,1 0 0,0 1 0,0-2 0,-3-22 0,3 18 0,0 0 0,-1 0 0,-1 0 0,0 1 0,-1 0 0,-12-20 0,-14-29 0,18 30 0,9 21 0,-1-1 0,2 0 0,0 0 0,1 0 0,0-1 0,1 1 0,0-1 0,0-17 0,3 25 0,0-1 0,0 1 0,0 0 0,1-1 0,0 1 0,1 0 0,-1 0 0,1 0 0,1 0 0,-1 0 0,1 0 0,1 1 0,-1-1 0,1 1 0,0 0 0,0 0 0,1 0 0,0 1 0,0-1 0,0 1 0,1 1 0,-1-1 0,1 1 0,0-1 0,1 2 0,-1-1 0,1 1 0,-1 0 0,1 0 0,0 1 0,0 0 0,0 0 0,14-1 0,59-5 0,0 4 0,95 7 0,-60 0 0,-113-3 0,12 0 0,0 1 0,0 0 0,1 0 0,23 7 0,-36-7 0,0-1 0,0 1 0,-1-1 0,1 1 0,0 0 0,0-1 0,-1 1 0,1 0 0,-1 0 0,1 0 0,-1 0 0,1 1 0,-1-1 0,1 0 0,-1 1 0,0-1 0,0 1 0,0-1 0,0 1 0,0-1 0,0 1 0,0 0 0,-1-1 0,1 1 0,0 0 0,-1 0 0,1 0 0,-1 0 0,0-1 0,0 1 0,0 0 0,0 0 0,0 0 0,0 0 0,0 0 0,-1-1 0,1 1 0,-1 0 0,1 0 0,-1 0 0,1-1 0,-1 1 0,0 0 0,0-1 0,0 1 0,-2 2 0,-20 24 0,20-25 0,0 0 0,1 0 0,-1 0 0,1 0 0,-1 0 0,1 1 0,0-1 0,-3 7 0,5-8 0,0-1 0,0 1 0,0-1 0,1 1 0,-1-1 0,0 0 0,0 1 0,1-1 0,-1 1 0,1-1 0,-1 0 0,1 0 0,0 1 0,-1-1 0,1 0 0,0 0 0,0 0 0,0 1 0,0-1 0,0 0 0,0 0 0,0-1 0,0 1 0,0 0 0,1 0 0,-1 0 0,0-1 0,1 1 0,-1-1 0,2 1 0,17 9 0,0-1 0,0-2 0,1 0 0,0-1 0,1-1 0,-1 0 0,32 1 0,161-4 0,-115-4 0,-78 0 0,0 0 0,31-7 0,-30 5 0,0 0 0,28 0 0,30 7 0,-58-1 0,1-1 0,-1 0 0,1-2 0,-1 0 0,1-2 0,-1 0 0,31-10 0,-10-11 0,-38 20 0,0 0 0,0 1 0,1 0 0,-1 0 0,1 0 0,0 1 0,0 0 0,0 0 0,8-2 0,46-1 0,116 6 0,-63 2 0,-96-2 0,-1 0 0,1-2 0,-1 0 0,0-1 0,1-1 0,-1 0 0,0-1 0,0-1 0,17-8 0,23-3 0,-49 16 0,0-1 0,-1-1 0,1 1 0,-1-1 0,1 0 0,-1-1 0,1 0 0,-1 0 0,0 0 0,-1 0 0,1-1 0,8-7 0,-14 11 0,0-1 0,-1 1 0,1-1 0,0 1 0,0-1 0,-1 1 0,1-1 0,0 1 0,0-1 0,-1 1 0,1 0 0,0-1 0,-1 1 0,1 0 0,-1-1 0,1 1 0,-1 0 0,1-1 0,0 1 0,-1 0 0,1 0 0,-1-1 0,1 1 0,-1 0 0,1 0 0,-1 0 0,0 0 0,1 0 0,-1 0 0,1 0 0,-1 0 0,1 0 0,-1 0 0,1 0 0,-1 0 0,1 0 0,-1 1 0,-25-3 0,4 1 0,-44 2 0,62-1 0,-1 1 0,1 0 0,0 0 0,0 0 0,0 0 0,0 1 0,0 0 0,0 0 0,0 0 0,0 0 0,1 0 0,-6 5 0,8-6 0,1-1 0,-1 0 0,1 0 0,0 1 0,-1-1 0,1 0 0,0 1 0,-1-1 0,1 1 0,0-1 0,-1 0 0,1 1 0,0-1 0,0 1 0,-1-1 0,1 1 0,0-1 0,0 1 0,0-1 0,0 1 0,0-1 0,0 1 0,0-1 0,0 1 0,0-1 0,0 1 0,0-1 0,0 1 0,0-1 0,0 1 0,0-1 0,0 1 0,0-1 0,1 0 0,-1 1 0,0-1 0,0 1 0,1-1 0,-1 1 0,0-1 0,1 0 0,-1 1 0,0-1 0,1 0 0,-1 1 0,0-1 0,1 0 0,-1 1 0,1-1 0,-1 0 0,1 0 0,-1 0 0,1 1 0,-1-1 0,1 0 0,-1 0 0,1 0 0,-1 0 0,1 0 0,-1 0 0,1 0 0,-1 0 0,1 0 0,-1 0 0,1 0 0,0 0 0,40 2 0,-36-2 0,-14 1 0,-1 2 0,1 0 0,0 0 0,0 1 0,0 0 0,1 0 0,-1 1 0,1 0 0,0 1 0,-9 7 0,-35 22 0,19-19 0,11-6 0,1 1 0,-38 27 0,49-30 0,-1 0 0,0 0 0,-1-1 0,1 0 0,-2-1 0,1-1 0,0 0 0,-1 0 0,0-1 0,0-1 0,-1 0 0,1-1 0,-20 1 0,-63-5 0,-57 3 0,148 0 0,1 0 0,-1 0 0,1 1 0,0 0 0,-1 0 0,1 0 0,0 0 0,0 1 0,1-1 0,-6 6 0,6-6 0,1 0 0,0-1 0,0 2 0,-1-1 0,1 0 0,1 0 0,-1 1 0,0-1 0,1 1 0,-1-1 0,1 1 0,0 0 0,0-1 0,0 1 0,0 0 0,0 0 0,0 3 0,1-5 0,1 0 0,-1 0 0,1 0 0,-1 0 0,1 0 0,-1 0 0,1 0 0,0 0 0,-1-1 0,1 1 0,0 0 0,0 0 0,0-1 0,0 1 0,-1 0 0,1-1 0,0 1 0,0-1 0,0 1 0,0-1 0,0 0 0,0 1 0,0-1 0,1 0 0,-1 0 0,0 1 0,1-1 0,36 3 0,-33-3 0,272 1 0,-119-4 0,-146 2 0,0 0 0,-1-1 0,1-1 0,0 0 0,0 0 0,-1-2 0,0 1 0,15-9 0,-14 7 0,-1 0 0,1 1 0,1 1 0,-1 0 0,0 0 0,1 1 0,15-1 0,-17 3 0,-2 0 0,0 1 0,-1 0 0,1 0 0,-1 1 0,18 3 0,-25-4 0,1 1 0,0-1 0,-1 1 0,1 0 0,-1 0 0,1 0 0,-1 0 0,0 0 0,1 0 0,-1 0 0,0 0 0,0 0 0,0 1 0,1-1 0,-1 0 0,-1 1 0,1-1 0,0 1 0,0-1 0,-1 1 0,1 0 0,0-1 0,-1 1 0,0-1 0,1 1 0,-1 0 0,0 0 0,0-1 0,0 1 0,0 0 0,0-1 0,0 1 0,0 0 0,-1-1 0,0 4 0,0-1 0,-1 0 0,1 0 0,-1 0 0,1-1 0,-1 1 0,0-1 0,0 1 0,-1-1 0,1 0 0,-1 1 0,0-1 0,0-1 0,0 1 0,0 0 0,0-1 0,-5 4 0,6-5 0,0 0 0,0 0 0,-1 1 0,1-2 0,0 1 0,0 0 0,-1 0 0,1-1 0,0 1 0,-1-1 0,1 0 0,0 1 0,-1-1 0,1 0 0,0-1 0,-1 1 0,1 0 0,0-1 0,-1 1 0,1-1 0,0 0 0,-1 1 0,1-1 0,0 0 0,0-1 0,0 1 0,0 0 0,0-1 0,-2-2 0,3 3 0,0 0 0,0-1 0,0 1 0,1 0 0,-1-1 0,1 1 0,-1-1 0,1 1 0,0-1 0,-1 0 0,1 1 0,0-1 0,0 1 0,0-1 0,0 1 0,1-1 0,-1 1 0,0-1 0,0 0 0,1 1 0,1-3 0,16-42 0,-7 21 0,4-21 0,-4 12 0,11-54 0,-20 76 0,-1 0 0,0 0 0,-1 0 0,0 0 0,-1 0 0,0 0 0,-1 0 0,-4-18 0,-7-19 0,6 114 0,3-70 0,-1 0 0,1-1 0,-1 2 0,-1-1 0,1 0 0,0 1 0,-1 0 0,0 1 0,0-1 0,0 1 0,-1 0 0,1 0 0,-1 1 0,0 0 0,-11-2 0,-39-18 0,39 12 0,0 2 0,0 0 0,-1 1 0,0 1 0,0 0 0,0 2 0,0 0 0,-1 1 0,0 1 0,-24 1 0,16-2 0,0 0 0,0-2 0,0-1 0,1-1 0,-1-2 0,-36-17 0,-7 0 0,3-5 0,-8-3 0,70 32 0,1 1 0,-1-1 0,0 1 0,0 0 0,0 1 0,0-1 0,0 1 0,-1 0 0,1 1 0,0 0 0,-7 1 0,-67 26 0,60-19 0,-1-1 0,0-2 0,-33 7 0,38-11 0,2 1 0,1-1 0,0-1 0,-1 0 0,1-1 0,-1 0 0,-14-3 0,25 2 0,0 0 0,0 0 0,-1 0 0,1 0 0,0 0 0,0-1 0,0 0 0,0 0 0,1 0 0,-1 0 0,0 0 0,1 0 0,-1-1 0,1 1 0,0-1 0,0 1 0,0-1 0,0 0 0,0 0 0,1 0 0,-1 0 0,1 0 0,0 0 0,0-1 0,0 1 0,0 0 0,1-1 0,-1 1 0,1-6 0,4-94 0,-4 102 3,0 0 1,0 0-1,0 0 0,-1 1 0,1-1 0,0 0 0,-1 0 0,1 0 1,0 1-1,-1-1 0,1 0 0,-1 1 0,1-1 0,-1 0 1,1 1-1,-1-1 0,0 1 0,1-1 0,-1 1 0,0-1 0,1 1 1,-1-1-1,0 1 0,0-1 0,1 1 0,-1 0 0,0 0 0,0-1 1,0 1-1,1 0 0,-1 0 0,0 0 0,0 0 0,0 0 1,0 0-1,0 0 0,0 0 0,-31 9-1488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4.143"/>
    </inkml:context>
    <inkml:brush xml:id="br0">
      <inkml:brushProperty name="width" value="0.05" units="cm"/>
      <inkml:brushProperty name="height" value="0.05" units="cm"/>
      <inkml:brushProperty name="color" value="#FFFFFF"/>
    </inkml:brush>
  </inkml:definitions>
  <inkml:trace contextRef="#ctx0" brushRef="#br0">58 24 24575,'0'-1'0,"-1"0"0,1 0 0,0 1 0,-1-1 0,1 0 0,0 0 0,-1 0 0,1 0 0,-1 1 0,1-1 0,-1 0 0,0 1 0,1-1 0,-1 0 0,0 1 0,0-1 0,1 1 0,-1-1 0,0 1 0,0-1 0,0 1 0,1-1 0,-1 1 0,0 0 0,0 0 0,0-1 0,-1 1 0,-29-5 0,23 4 0,70 3 0,-50-3 0,1 0 0,-1 1 0,1 1 0,-1 0 0,1 1 0,-1 0 0,0 1 0,0 0 0,15 7 0,-4 2 0,0-1 0,1-2 0,0 0 0,1-1 0,0-2 0,0 0 0,0-2 0,0-1 0,34 1 0,-42-3 0,0 1 0,1 1 0,-1 1 0,0 0 0,18 8 0,32 7 0,48 5 0,2 0 0,-109-22 16,1 0 0,-1 1 0,1 0-1,-1 1 1,0 0 0,0 0 0,10 8 0,31 14-1508,-35-21-5334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5.529"/>
    </inkml:context>
    <inkml:brush xml:id="br0">
      <inkml:brushProperty name="width" value="0.05" units="cm"/>
      <inkml:brushProperty name="height" value="0.05" units="cm"/>
      <inkml:brushProperty name="color" value="#FFFFFF"/>
    </inkml:brush>
  </inkml:definitions>
  <inkml:trace contextRef="#ctx0" brushRef="#br0">0 1 24575,'4'0'0,"5"0"0,2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02.775"/>
    </inkml:context>
    <inkml:brush xml:id="br0">
      <inkml:brushProperty name="width" value="0.2" units="cm"/>
      <inkml:brushProperty name="height" value="0.2" units="cm"/>
      <inkml:brushProperty name="color" value="#FFFFFF"/>
    </inkml:brush>
  </inkml:definitions>
  <inkml:trace contextRef="#ctx0" brushRef="#br0">596 127 24575,'-161'1'0,"-180"-3"0,331 3 0,1-2 0,0 1 0,0-2 0,-1 1 0,1-1 0,-17-6 0,25 8 0,1 0 0,-1 0 0,1 0 0,-1-1 0,1 1 0,-1 0 0,1 0 0,-1-1 0,1 1 0,-1 0 0,1-1 0,-1 1 0,1 0 0,-1-1 0,1 1 0,0-1 0,-1 1 0,1-1 0,0 1 0,-1-1 0,1 1 0,0-1 0,0 1 0,-1-1 0,1 1 0,0-1 0,0 1 0,0-1 0,0 1 0,0-1 0,0 0 0,0 1 0,0-1 0,0 1 0,0-1 0,0 0 0,0 1 0,0-1 0,0 1 0,1-1 0,-1 1 0,0-1 0,0 1 0,1-1 0,-1 1 0,0-1 0,1 1 0,-1-1 0,0 1 0,1-1 0,-1 1 0,1 0 0,-1-1 0,1 1 0,-1 0 0,1-1 0,-1 1 0,1 0 0,-1 0 0,1-1 0,38-16 0,16 2 0,1 3 0,106-9 0,121 10 0,-234 10 0,17 0 0,432 3 0,-495-2 0,0 0 0,0 0 0,-1 0 0,1 0 0,0 1 0,0 0 0,0-1 0,0 1 0,0 0 0,4 3 0,-7-4 0,1 0 0,-1 1 0,0-1 0,0 0 0,0 1 0,1-1 0,-1 1 0,0-1 0,0 0 0,0 1 0,0-1 0,0 1 0,0-1 0,0 0 0,0 1 0,0-1 0,0 1 0,0-1 0,0 0 0,0 1 0,0-1 0,0 1 0,0-1 0,-1 0 0,1 1 0,0-1 0,0 0 0,0 1 0,-1-1 0,1 0 0,0 1 0,0-1 0,-1 0 0,1 1 0,0-1 0,-1 0 0,1 0 0,0 0 0,-1 1 0,1-1 0,-1 0 0,-7 6 0,-1-1 0,-1 1 0,1-2 0,-16 6 0,-24 7 0,0-2 0,-102 16 0,214-30 0,-1 3 0,1 2 0,102 25 0,-159-29 0,44 14 0,-47-15 0,-1 0 0,1 1 0,0-1 0,-1 1 0,0-1 0,1 1 0,-1 0 0,0 0 0,0 0 0,0 0 0,0 0 0,0 0 0,0 0 0,2 5 0,-4-6 0,1 0 0,-1 0 0,0 0 0,0 0 0,0 0 0,0 0 0,0 0 0,0 0 0,0 0 0,-1 0 0,1 0 0,0 0 0,0 0 0,-1 0 0,1 0 0,-1 0 0,1 0 0,-1 0 0,1-1 0,-1 1 0,1 0 0,-1 0 0,0-1 0,1 1 0,-1 0 0,0-1 0,0 1 0,0 0 0,1-1 0,-1 1 0,0-1 0,0 0 0,-2 1 0,-35 14 0,34-14 0,-34 8 0,-1-1 0,0-1 0,-62 1 0,-118-10 0,214 2 0,-6-1 0,1 1 0,-1-1 0,0 0 0,-19-6 0,29 7 0,1 0 0,0 0 0,0-1 0,-1 1 0,1 0 0,0 0 0,-1 0 0,1 0 0,0 0 0,0 0 0,-1 0 0,1 0 0,0-1 0,-1 1 0,1 0 0,0 0 0,0 0 0,0-1 0,-1 1 0,1 0 0,0 0 0,0-1 0,0 1 0,0 0 0,-1 0 0,1-1 0,0 1 0,0 0 0,0 0 0,0-1 0,0 1 0,0 0 0,0-1 0,0 1 0,0 0 0,0-1 0,0 1 0,0 0 0,0 0 0,0-1 0,0 1 0,0 0 0,0-1 0,0 1 0,15-11 0,23-4 0,24 4 0,0 2 0,1 3 0,113 5 0,-121 8 0,-55-7 0,0 0 0,0 0 0,0 0 0,0 0 0,0 0 0,0 0 0,0 0 0,-1 1 0,1-1 0,0 0 0,0 0 0,0 0 0,0 0 0,0 0 0,0 0 0,0 1 0,0-1 0,0 0 0,0 0 0,0 0 0,0 0 0,0 0 0,0 0 0,0 1 0,0-1 0,0 0 0,0 0 0,0 0 0,0 0 0,0 0 0,0 1 0,0-1 0,0 0 0,0 0 0,0 0 0,0 0 0,0 0 0,0 0 0,0 1 0,0-1 0,1 0 0,-1 0 0,0 0 0,0 0 0,0 0 0,0 0 0,0 0 0,0 0 0,0 1 0,1-1 0,-1 0 0,0 0 0,0 0 0,0 0 0,0 0 0,0 0 0,1 0 0,-1 0 0,0 0 0,0 0 0,0 0 0,0 0 0,0 0 0,1 0 0,-1 0 0,0 0 0,0 0 0,0 0 0,1-1 0,-30 7 0,-51 0 0,-125-5 0,180-5 0,25 4 0,0 0 0,0 0 0,0-1 0,0 1 0,0 0 0,0 0 0,0 0 0,0 0 0,-1 0 0,1 0 0,0 0 0,0-1 0,0 1 0,0 0 0,0 0 0,0 0 0,0 0 0,0 0 0,0-1 0,0 1 0,0 0 0,0 0 0,0 0 0,0 0 0,0 0 0,0 0 0,0-1 0,0 1 0,0 0 0,0 0 0,0 0 0,0 0 0,0 0 0,1 0 0,-1-1 0,0 1 0,0 0 0,0 0 0,0 0 0,0 0 0,0 0 0,0 0 0,0 0 0,1 0 0,-1 0 0,0 0 0,0-1 0,0 1 0,0 0 0,0 0 0,0 0 0,1 0 0,-1 0 0,0 0 0,0 0 0,0 0 0,0 0 0,0 0 0,0 0 0,1 0 0,-1 0 0,0 0 0,0 0 0,0 0 0,44-8 0,4 5 0,-10 0 0,-76 3 0,-83-2 0,38 0 0,-112 11 0,190-9 0,0 0 0,0 1 0,0 0 0,0 0 0,0 0 0,0 1 0,1 0 0,-1 0 0,1 0 0,-1 0 0,1 1 0,0 0 0,-1 0 0,1 0 0,1 0 0,-8 8 0,11-11 0,0 0 0,0 0 0,-1 1 0,1-1 0,0 0 0,0 1 0,0-1 0,0 0 0,0 1 0,0-1 0,-1 0 0,1 1 0,0-1 0,0 0 0,0 1 0,0-1 0,0 0 0,0 1 0,0-1 0,1 0 0,-1 1 0,0-1 0,0 0 0,0 1 0,0-1 0,0 0 0,0 1 0,1-1 0,-1 0 0,0 1 0,0-1 0,0 0 0,1 0 0,-1 1 0,0-1 0,1 0 0,-1 0 0,0 0 0,0 1 0,1-1 0,-1 0 0,1 0 0,18 6 0,-16-5 0,66 10 0,0-2 0,84-2 0,-57-3 0,814 19 0,-724-40 0,-112 8 0,-73 9 0,0 0 0,-1 1 0,1-1 0,0 0 0,0 0 0,0-1 0,0 1 0,0 0 0,0 0 0,0 0 0,0-1 0,0 1 0,0 0 0,0-1 0,0 1 0,0-1 0,-1 1 0,1-1 0,0 1 0,0-1 0,1-1 0,-18-7 0,-39-4 0,-73 0 0,82 10 0,1-2 0,-82-20 0,124 25 0,0-1 0,0 0 0,1 0 0,-1-1 0,0 1 0,0 0 0,1-1 0,-1 0 0,0 0 0,1 0 0,0 0 0,-3-3 0,4 5 0,1-1 0,0 1 0,0-1 0,-1 1 0,1-1 0,0 1 0,0-1 0,0 1 0,-1-1 0,1 0 0,0 1 0,0-1 0,0 1 0,0-1 0,0 1 0,0-1 0,0 1 0,0-1 0,1 0 0,-1 1 0,0-1 0,0 1 0,0-1 0,1 0 0,19-13 0,20 0 0,1 3 0,0 1 0,1 3 0,84-6 0,-52 7 0,-139 9 0,-66-4 0,34 0 0,19 2 0,-145-6 0,220 5 0,1 0 0,-1 0 0,0 0 0,1 0 0,-1-1 0,1 1 0,-1-1 0,1 0 0,-1 0 0,1 0 0,0 0 0,-1 0 0,-1-1 0,4 1 0,1 0 0,-1 0 0,0 1 0,1-1 0,-1 1 0,1-1 0,-1 0 0,1 1 0,-1-1 0,1 1 0,-1-1 0,1 1 0,-1-1 0,1 1 0,0-1 0,-1 1 0,1 0 0,0-1 0,-1 1 0,1 0 0,0 0 0,0-1 0,-1 1 0,1 0 0,0 0 0,0 0 0,74-16 0,-55 14 0,-12 0 0,0 1 0,0 0 0,0 0 0,0 1 0,1 0 0,-1 1 0,0-1 0,8 3 0,-17 1 0,-10 1 0,-12 1 0,-59 0 0,52-6 0,45-3 0,164-12 0,305 14 0,-377 5 0,180 30 0,-251-23 0,-26-4 0,-23-2 0,-40 1 0,-1-3 0,-77-4 0,46-1 0,9-1 0,39 1 0,0 2 0,-71 7 0,106-4 0,11 1 0,21 4 0,147 22 0,260 55 0,-421-81 0,-8-2 0,0 0 0,1 0 0,-1 1 0,0 0 0,0 0 0,-1 1 0,13 8 0,-20-12 0,1 0 0,-1 0 0,1 1 0,-1-1 0,1 1 0,-1-1 0,0 0 0,1 1 0,-1-1 0,0 1 0,1-1 0,-1 1 0,0-1 0,0 1 0,1-1 0,-1 1 0,0-1 0,0 1 0,0-1 0,0 1 0,0-1 0,1 1 0,-1 0 0,0-1 0,0 1 0,-1-1 0,1 1 0,0-1 0,0 1 0,0-1 0,0 1 0,0 0 0,-1-1 0,1 1 0,0-1 0,0 1 0,-1-1 0,1 1 0,0-1 0,-1 0 0,1 1 0,0-1 0,-1 1 0,1-1 0,-1 0 0,1 1 0,-1-1 0,1 0 0,-1 1 0,1-1 0,-1 0 0,1 0 0,-1 0 0,1 0 0,-1 1 0,0-1 0,-33 10 0,-28-2 0,0-3 0,0-3 0,-64-5 0,23 0 0,79 3 0,12 0 0,0 0 0,-1 0 0,1-1 0,0-1 0,0 0 0,-16-4 0,28 6 0,-1 0 0,1 0 0,0 0 0,-1 0 0,1-1 0,0 1 0,-1 0 0,1 0 0,0 0 0,-1 0 0,1 0 0,0 0 0,-1 0 0,1-1 0,0 1 0,0 0 0,-1 0 0,1 0 0,0-1 0,0 1 0,-1 0 0,1 0 0,0-1 0,0 1 0,-1 0 0,1-1 0,0 1 0,0 0 0,0-1 0,0 1 0,0 0 0,0-1 0,0 1 0,-1 0 0,1-1 0,0 1 0,0 0 0,0-1 0,0 1 0,0 0 0,0-1 0,1 1 0,-1 0 0,0-1 0,0 1 0,0 0 0,0-1 0,20-12 0,31-3 0,44 4 0,1 3 0,164 8 0,-260 1 0,1 0 0,-1 0 0,0 0 0,1 0 0,-1 0 0,0 0 0,1-1 0,-1 1 0,0 0 0,0 0 0,1 0 0,-1 0 0,0-1 0,1 1 0,-1 0 0,0 0 0,0-1 0,1 1 0,-1 0 0,0-1 0,0 1 0,0 0 0,0-1 0,1 1 0,-1 0 0,0-1 0,0 1 0,0 0 0,0-1 0,0 1 0,0 0 0,0-1 0,0 1 0,0 0 0,0-1 0,0 1 0,0 0 0,0-1 0,0 1 0,0 0 0,0-1 0,-1 1 0,1-2 0,0 1 0,0-1 0,0 1 0,0 0 0,1-1 0,-1 1 0,0-1 0,0 1 0,1 0 0,-1-1 0,1 1 0,0 0 0,-1 0 0,1-1 0,1-1 0,4-3 0,0 0 0,1 1 0,0 0 0,0 0 0,0 1 0,0 0 0,0 0 0,1 0 0,0 1 0,0 0 0,0 1 0,0 0 0,0 0 0,10-1 0,14 1 0,1 0 0,44 4 0,-21 0 0,-17-2 0,47 1 0,-80 0 0,0-1 0,0 1 0,1 1 0,-1-1 0,0 1 0,0 0 0,-1 0 0,1 1 0,0 0 0,7 4 0,-13-7 0,0 0 0,0 1 0,1-1 0,-1 0 0,0 0 0,0 0 0,1 0 0,-1 0 0,0 1 0,0-1 0,0 0 0,1 0 0,-1 0 0,0 1 0,0-1 0,0 0 0,0 0 0,1 1 0,-1-1 0,0 0 0,0 0 0,0 1 0,0-1 0,0 0 0,0 0 0,0 1 0,0-1 0,0 0 0,0 1 0,0-1 0,0 0 0,0 0 0,0 1 0,0-1 0,0 0 0,0 0 0,0 1 0,0-1 0,-1 0 0,1 0 0,0 1 0,0-1 0,0 0 0,0 0 0,-1 1 0,-15 6 0,-22-2 0,-2-3 0,33-2 0,27-1 0,57 0 0,-82 1 0,1-1 0,-1 0 0,0 0 0,1 0 0,-1-1 0,1 0 0,0 0 0,-1 0 0,1 0 0,0-1 0,0 1 0,0-1 0,1 0 0,-1 0 0,1 0 0,0-1 0,-5-5 0,3 3 0,0 1 0,0 0 0,-1 0 0,0 0 0,0 1 0,0 0 0,0 0 0,-10-4 0,-8 0 0,0 2 0,-29-3 0,37 7 0,-1-1 0,0 0 0,1-2 0,0 1 0,0-2 0,-29-14 0,44 20 0,1 0 0,-1-1 0,0 1 0,1 0 0,-1-1 0,0 1 0,1 0 0,-1-1 0,1 1 0,-1-1 0,0 1 0,1-1 0,-1 1 0,1-1 0,0 1 0,-1-1 0,1 0 0,-1 1 0,1-1 0,0 0 0,0 1 0,-1-1 0,1 0 0,0 1 0,0-1 0,0 0 0,0 1 0,-1-1 0,1 0 0,0 0 0,0 1 0,1-1 0,-1 0 0,0 0 0,0 1 0,0-1 0,0 0 0,1 1 0,-1-1 0,0 0 0,1 1 0,-1-1 0,0 1 0,1-1 0,-1 0 0,1 1 0,-1-1 0,1 1 0,-1-1 0,1 1 0,-1-1 0,1 1 0,0 0 0,-1-1 0,1 1 0,-1 0 0,1-1 0,0 1 0,0 0 0,-1 0 0,1 0 0,1-1 0,46-14 0,96 9 0,-186 5 0,-16 0 0,45 3 0,21 3 0,-5-4 0,1 0 0,-1 0 0,0 1 0,0-1 0,0 1 0,0-1 0,-1 1 0,1 0 0,0 0 0,-1 0 0,1 1 0,-1-1 0,0 1 0,0-1 0,0 1 0,0 0 0,0 0 0,-1-1 0,1 1 0,-1 1 0,0-1 0,0 0 0,0 0 0,0 0 0,0 0 0,-1 1 0,1-1 0,-1 0 0,0 1 0,0-1 0,0 0 0,-1 1 0,0 3 0,-1 4 0,0 1 0,-1-1 0,-1 1 0,0-1 0,-1 0 0,0-1 0,0 1 0,-10 13 0,11-20 0,0 1 0,0-1 0,0 0 0,0-1 0,-1 1 0,0-1 0,0 0 0,0 0 0,-10 4 0,-58 19 0,41-15 0,-37 11 0,-139 25 0,170-40 0,-242 61 0,276-67 0,-31 8 0,-64 20 0,67-18 0,0-2 0,-1-2 0,-54 6 0,-34 7 0,69-9 0,-1-2 0,-88 3 0,117-12 0,-192 0 0,176-3 0,1-1 0,1-1 0,-57-16 0,57 8 0,21 7 0,1 1 0,0 1 0,-1 0 0,0 1 0,-26-1 0,-466 5 0,548-1 0,94 0 0,199 23 0,-327-22 0,3 0 0,1 0 0,-1 0 0,0 1 0,0 1 0,0-1 0,0 1 0,12 6 0,-20-9 0,0 0 0,1 1 0,-1-1 0,0 0 0,0 0 0,0 0 0,0 0 0,1 0 0,-1 1 0,0-1 0,0 0 0,0 0 0,0 0 0,0 0 0,1 1 0,-1-1 0,0 0 0,0 0 0,0 0 0,0 1 0,0-1 0,0 0 0,0 0 0,0 1 0,0-1 0,0 0 0,0 0 0,0 0 0,0 1 0,0-1 0,0 0 0,0 0 0,0 1 0,0-1 0,0 0 0,0 0 0,0 0 0,0 1 0,0-1 0,-1 0 0,1 0 0,0 0 0,0 1 0,0-1 0,0 0 0,0 0 0,-1 0 0,1 0 0,0 1 0,-17 7 0,-20 1 0,-72 3 0,-153-3 0,230-8 0,45-1 0,125 3 0,-121-2 0,-1 1 0,1 1 0,-1 1 0,0 0 0,0 1 0,19 9 0,-33-14 0,0 1 0,0 0 0,0 0 0,0 0 0,-1 0 0,1 0 0,0 0 0,-1 0 0,1 1 0,-1-1 0,1 0 0,-1 1 0,0 0 0,1-1 0,-1 1 0,0 0 0,0-1 0,1 4 0,-2-4 0,0 0 0,0 1 0,0-1 0,0 0 0,-1 0 0,1 0 0,0 0 0,-1 0 0,1 0 0,-1 0 0,1 0 0,-1 0 0,1 0 0,-1 0 0,0 0 0,1 0 0,-1 0 0,0 0 0,0 0 0,1-1 0,-1 1 0,0 0 0,-1 0 0,-6 4 0,0-1 0,1 0 0,-2 0 0,1-1 0,0 0 0,-11 3 0,28-7 0,0 0 0,0 1 0,1 0 0,-1 0 0,0 1 0,0 1 0,0 0 0,0 0 0,-1 0 0,1 1 0,8 4 0,-10-3 0,0-1 0,-1 0 0,1 0 0,0 0 0,0-1 0,0 0 0,1-1 0,-1 1 0,8-1 0,7 3 0,100 16 0,-24-6 0,0 5 0,177 58 0,-271-76 0,0 1 0,-1-1 0,1 1 0,-1 0 0,1 0 0,-1 1 0,1-1 0,2 4 0,-6-6 0,1 0 0,-1 0 0,0 1 0,0-1 0,0 0 0,0 0 0,0 1 0,1-1 0,-1 0 0,0 0 0,0 0 0,0 1 0,0-1 0,0 0 0,0 1 0,0-1 0,0 0 0,0 0 0,0 1 0,0-1 0,0 0 0,0 0 0,0 1 0,0-1 0,0 0 0,0 0 0,0 1 0,0-1 0,0 0 0,-1 0 0,1 1 0,0-1 0,0 0 0,0 0 0,0 0 0,-1 1 0,1-1 0,-21 6 0,9-5 0,-1 1 0,1-2 0,-1 0 0,0 0 0,1-1 0,-24-5 0,31 0 0,14 2 0,16-2 0,27 2 0,0-1 0,-49 4 0,-7 1 0,-30 1 0,-388 2 0,373-7 0,40 2 0,1 1 0,-1 0 0,0 0 0,1 1 0,-1 0 0,0 0 0,0 1 0,1 0 0,-1 1 0,1 0 0,-1 0 0,1 1 0,0 0 0,0 0 0,-10 7 0,-68 45 0,86-55 0,-1 0 0,1 1 0,0-1 0,-1 0 0,1 0 0,-1 0 0,1 1 0,0-1 0,-1 0 0,1 1 0,0-1 0,-1 0 0,1 1 0,0-1 0,0 1 0,-1-1 0,1 0 0,0 1 0,0-1 0,0 1 0,0-1 0,-1 1 0,1-1 0,0 0 0,0 1 0,0-1 0,0 1 0,0-1 0,0 1 0,0-1 0,0 1 0,0-1 0,0 1 0,1-1 0,-1 0 0,0 1 0,0-1 0,0 1 0,0-1 0,1 0 0,-1 1 0,0-1 0,0 1 0,1-1 0,-1 0 0,0 1 0,1-1 0,-1 0 0,0 1 0,1-1 0,-1 0 0,1 0 0,-1 0 0,0 1 0,1-1 0,-1 0 0,1 0 0,-1 0 0,1 0 0,-1 0 0,1 0 0,-1 1 0,1-1 0,-1 0 0,0 0 0,2-1 0,41 8 0,-32-6 0,9 3 0,33 5 0,-44-11 0,-29-7 0,-28-14 0,2-2 0,1-1 0,1-3 0,-62-52 0,58 43 0,-1 2 0,-105-57 0,126 81 0,-1 2 0,0 1 0,0 2 0,-1 1 0,1 0 0,-2 3 0,1 0 0,0 2 0,-32 3 0,59-1 0,0-1 0,0 1 0,-1 0 0,1 0 0,0 0 0,0 0 0,0 0 0,0 1 0,1-1 0,-1 1 0,0 0 0,1 0 0,-1 0 0,-2 3 0,4-4 0,0 0 0,1 0 0,-1 0 0,0 0 0,1-1 0,-1 1 0,1 0 0,0 0 0,-1 0 0,1 0 0,0 0 0,0 0 0,-1 0 0,1 0 0,0 1 0,0-1 0,0 0 0,0 0 0,0 0 0,0 0 0,1 0 0,-1 0 0,0 0 0,1 0 0,-1 0 0,0 0 0,1 0 0,-1 0 0,1 0 0,-1-1 0,1 1 0,0 0 0,-1 0 0,1 0 0,0-1 0,0 1 0,-1 0 0,1-1 0,0 1 0,0-1 0,0 1 0,0-1 0,0 1 0,0-1 0,0 1 0,1-1 0,36 18 0,2-3 0,-1-1 0,76 16 0,-10-3 0,-46-10 0,-12-5 0,-2 2 0,0 2 0,0 1 0,49 29 0,-86-40 0,0 1 0,0-1 0,-1 1 0,0 1 0,0-1 0,0 1 0,9 17 0,-13-19 0,0-1 0,0 0 0,1 1 0,0-1 0,0-1 0,0 1 0,0 0 0,1-1 0,-1 0 0,1 0 0,0 0 0,0-1 0,1 0 0,-1 0 0,1 0 0,0-1 0,-1 1 0,1-1 0,0-1 0,0 1 0,8 0 0,168-1 0,-84-3 0,-76 1 0,0-1 0,27-7 0,39-3 0,-60 10 0,45-9 0,-5 0 0,-5 1 0,104-31 0,-143 35 0,12-1 0,0 2 0,0 1 0,0 2 0,1 2 0,37 4 0,24-1 0,-54-3 0,6-1 0,-1 2 0,87 13 0,-94-8 0,1-2 0,0-2 0,59-5 0,-63 1 0,-1 1 0,0 2 0,0 1 0,62 13 0,-98-15 0,1 1 0,0 0 0,-1 0 0,1-1 0,-1 2 0,0-1 0,1 0 0,-1 0 0,0 1 0,3 2 0,-5 5 0,-16 2 0,-7-2 0,-1-1 0,0-1 0,0-1 0,-1-1 0,-42 3 0,-131-5 0,132-4 0,11 1 0,-50-1 0,-136 15 0,122-4 0,-195-8 0,147-4 0,66 2 0,399-2 0,322 4 0,-601-2 0,1 1 0,-1 1 0,38 8 0,-57-10 0,1 0 0,0 0 0,0 0 0,0 0 0,-1 0 0,1 1 0,0-1 0,0 0 0,-1 0 0,1 1 0,0-1 0,-1 0 0,1 1 0,0-1 0,-1 0 0,1 1 0,-1-1 0,1 1 0,0 0 0,-1-1 0,1 1 0,-1-1 0,0 1 0,1 0 0,-1-1 0,1 1 0,-1 0 0,0-1 0,0 1 0,1 1 0,-2-1 0,0 0 0,1 0 0,-1 0 0,0 0 0,0 0 0,0 0 0,0 0 0,0 0 0,0 0 0,0-1 0,0 1 0,0 0 0,-1-1 0,1 1 0,-2 0 0,-53 15 0,-13-6 0,-2-4 0,1-3 0,-107-9 0,174 6 0,1 0 0,0-1 0,-1 1 0,1 0 0,0-1 0,0 1 0,-1-1 0,1 0 0,0 0 0,0 0 0,-3-1 0,5 2 0,0-1 0,0 1 0,0 0 0,-1-1 0,1 1 0,0 0 0,0-1 0,0 1 0,0 0 0,0-1 0,-1 1 0,1-1 0,0 1 0,0 0 0,0-1 0,0 1 0,0 0 0,0-1 0,0 1 0,0-1 0,0 1 0,1 0 0,-1-1 0,0 1 0,0 0 0,0-1 0,0 1 0,0 0 0,1-1 0,-1 1 0,0 0 0,0-1 0,1 1 0,-1 0 0,0 0 0,0-1 0,1 1 0,47-31 0,-31 22 0,17-10 0,59-22 0,-14 7 0,-16 0 0,106-77 0,-89 55 0,-64 43 0,-16 7 0,-31 4 0,13 3 0,-344-12 0,31 0 0,317 12 0,9-1 0,0 1 0,1-1 0,-1 0 0,0 0 0,0 0 0,1 0 0,-1-1 0,0 0 0,1 0 0,-1 0 0,1-1 0,-8-3 0,13 4 0,1 0 0,0 0 0,-1 0 0,1 1 0,0-1 0,-1 0 0,1 1 0,0-1 0,0 1 0,0-1 0,-1 1 0,1 0 0,2 0 0,280-17 0,-93 7 0,-486 8 0,253 2 0,-77-1 0,106 0 0,1-1 0,-1 0 0,1 0 0,-1-1 0,1-1 0,-21-9 0,32 13 0,0 0 0,0-1 0,0 1 0,0-1 0,-1 0 0,1 1 0,0-1 0,0 0 0,0 1 0,0-1 0,0 0 0,1 0 0,-1 0 0,0 0 0,0 0 0,0 0 0,1 0 0,-1 0 0,1-1 0,-1 1 0,1 0 0,-1 0 0,1 0 0,-1-3 0,2 3 0,-1-1 0,1 1 0,-1 0 0,1-1 0,-1 1 0,1 0 0,0-1 0,0 1 0,0 0 0,-1 0 0,1 0 0,0 0 0,1-1 0,-1 1 0,0 1 0,0-1 0,2-1 0,6-4 0,1 1 0,-1 0 0,1 1 0,17-5 0,19-3 0,88-12 0,-109 21 0,0 2 0,0 0 0,0 2 0,0 1 0,32 6 0,-57-8 0,0 0 0,0 0 0,0 0 0,-1 0 0,1 0 0,0 0 0,0 0 0,0 1 0,0-1 0,0 0 0,0 0 0,0 0 0,0 0 0,0 0 0,0 0 0,0 1 0,0-1 0,0 0 0,0 0 0,0 0 0,0 0 0,0 1 0,0-1 0,0 0 0,0 0 0,0 0 0,0 0 0,0 0 0,0 1 0,0-1 0,0 0 0,0 0 0,0 0 0,0 0 0,0 0 0,0 1 0,0-1 0,1 0 0,-1 0 0,0 0 0,0 0 0,0 0 0,0 0 0,0 0 0,0 0 0,0 0 0,1 1 0,-1-1 0,0 0 0,0 0 0,0 0 0,0 0 0,1 0 0,-1 0 0,0 0 0,0 0 0,0 0 0,0 0 0,0 0 0,1 0 0,-1 0 0,-22 8 0,-33 4 0,-280 36 0,238-38 0,-143-5 0,203-12 0,37 7 0,0-1 0,0 1 0,0 0 0,0 0 0,-1 0 0,1 0 0,0 0 0,0 0 0,0 0 0,0 0 0,0 0 0,0 0 0,0 0 0,-1-1 0,1 1 0,0 0 0,0 0 0,0 0 0,0 0 0,0 0 0,0 0 0,0 0 0,0-1 0,0 1 0,0 0 0,0 0 0,0 0 0,0 0 0,0 0 0,0-1 0,0 1 0,0 0 0,0 0 0,0 0 0,0 0 0,0 0 0,0-1 0,0 1 0,0 0 0,0 0 0,0 0 0,0 0 0,0 0 0,0 0 0,0 0 0,0-1 0,1 1 0,-1 0 0,0 0 0,0 0 0,0 0 0,0 0 0,0 0 0,19-6 0,-2 3 0,-1 1 0,0 1 0,0 1 0,1 0 0,-1 1 0,21 3 0,-33-3 0,0-1 0,1 1 0,-1 0 0,-1 0 0,1 1 0,0-1 0,0 1 0,0 0 0,-1 0 0,1 0 0,-1 0 0,1 1 0,-1-1 0,0 1 0,0 0 0,0 0 0,-1 0 0,1 0 0,-1 0 0,1 1 0,-1-1 0,0 1 0,0 0 0,-1-1 0,1 1 0,-1 0 0,0 0 0,0 0 0,1 7 0,-2 42 0,-1-43 0,0 0 0,2 0 0,-1 1 0,1-1 0,3 11 0,-3-17 0,0 0 0,1 0 0,-1 0 0,1-1 0,0 1 0,1 0 0,-1-1 0,0 0 0,1 0 0,0 0 0,0 0 0,0 0 0,0 0 0,0-1 0,1 1 0,5 3 0,0-2 0,0 1 0,0-1 0,0 0 0,1-1 0,-1 0 0,1 0 0,0-1 0,0-1 0,0 0 0,0 0 0,0 0 0,0-2 0,0 1 0,0-1 0,0-1 0,0 1 0,-1-2 0,1 1 0,-1-2 0,1 1 0,-1-1 0,0 0 0,0-1 0,0 0 0,-1-1 0,9-7 0,203-146 0,-178 133 0,1 2 0,1 2 0,72-25 0,-78 33 0,-22 8 0,1 0 0,0 1 0,0 0 0,0 2 0,32-3 0,240 7 0,-680 17 0,386-17 0,12 0 0,38 1 0,63 0 0,-92-3 0,48 3 0,-61-2 0,-1 0 0,0 1 0,0-1 0,1 0 0,-1 1 0,0-1 0,0 1 0,0 0 0,0 0 0,0 0 0,0 0 0,0 0 0,0 0 0,0 1 0,0-1 0,-1 0 0,1 1 0,0 0 0,-1-1 0,1 1 0,-1 0 0,2 2 0,-3-3 0,0 0 0,0 0 0,0 0 0,1 0 0,-1 0 0,0 0 0,0 0 0,0 0 0,0 0 0,-1 0 0,1-1 0,0 1 0,0 0 0,-1 0 0,1 0 0,0 0 0,-1 0 0,1 0 0,-1 0 0,1 0 0,-1-1 0,0 1 0,1 0 0,-1 0 0,0-1 0,1 1 0,-1 0 0,-1 0 0,-30 17 0,5-1 0,29-16 0,-1 0 0,0 0 0,1-1 0,-1 1 0,1 0 0,-1-1 0,1 1 0,-1-1 0,1 0 0,-1 1 0,1-1 0,-1 0 0,1 0 0,2 0 0,193 2 0,-193-2 0,1-1 0,-1 0 0,0-1 0,0 1 0,0-1 0,0 0 0,0 0 0,0 0 0,0 0 0,4-5 0,17-8 0,0 5 0,-8 1 0,1 1 0,0 1 0,0 0 0,0 1 0,1 2 0,-1 0 0,1 0 0,33 0 0,54 3 0,-41-1 0,108 11 0,-148-1 0,-25-8 0,0 1 0,1-1 0,-1 0 0,0 0 0,0 0 0,0 1 0,0-1 0,0 0 0,0 0 0,0 1 0,1-1 0,-1 0 0,0 0 0,0 0 0,0 1 0,0-1 0,0 0 0,0 1 0,0-1 0,0 0 0,0 0 0,0 1 0,0-1 0,0 0 0,-1 0 0,1 0 0,0 1 0,0-1 0,0 0 0,0 0 0,0 1 0,0-1 0,-1 0 0,1 0 0,0 0 0,0 1 0,0-1 0,0 0 0,-1 0 0,1 0 0,0 0 0,0 0 0,-1 1 0,1-1 0,-4 2 0,-1 1 0,1-1 0,-1 0 0,0-1 0,1 1 0,-1-1 0,-6 1 0,-33 4 0,-1-1 0,0-3 0,-65-5 0,82-4 0,25 2 0,16-1 0,15 5 0,-29 1 0,1 0 0,0 1 0,0-1 0,-1 0 0,1 0 0,0 1 0,0-1 0,0 0 0,-1 0 0,1 1 0,0-1 0,0 0 0,0 0 0,0 1 0,0-1 0,0 0 0,-1 1 0,1-1 0,0 0 0,0 1 0,0-1 0,0 0 0,0 1 0,0-1 0,0 0 0,0 1 0,1-1 0,-1 0 0,0 0 0,0 1 0,0-1 0,0 0 0,0 1 0,0-1 0,0 0 0,1 0 0,-1 1 0,0-1 0,0 0 0,1 0 0,-1 1 0,0-1 0,0 0 0,0 0 0,1 0 0,-1 1 0,0-1 0,1 0 0,-1 0 0,0 0 0,1 0 0,-1 0 0,0 0 0,0 0 0,1 1 0,-1-1 0,0 0 0,1 0 0,-26 14 0,0 0 0,-1-1 0,-1-2 0,0-1 0,-44 11 0,-46 19 0,116-40 0,0 0 0,0 0 0,1 0 0,-1 0 0,0 0 0,0 1 0,1-1 0,-1 0 0,0 0 0,1 1 0,-1-1 0,0 0 0,1 1 0,-1-1 0,0 1 0,1-1 0,-1 1 0,1-1 0,-1 1 0,1 0 0,-1-1 0,1 1 0,-1-1 0,1 1 0,0 0 0,-1 0 0,1-1 0,0 1 0,-1 1 0,23 5 0,43-4 0,-62-3 0,9 0 0,-1 0 0,1 1 0,-1 0 0,0 1 0,1 0 0,16 6 0,-26-7 0,0 0 0,0 0 0,0 0 0,0 0 0,0 0 0,-1 0 0,1 1 0,0-1 0,-1 1 0,1-1 0,-1 1 0,1-1 0,-1 1 0,0 0 0,0 0 0,0 0 0,1 2 0,-1-2 0,-1 1 0,1 0 0,-1-1 0,0 1 0,0 0 0,0-1 0,-1 1 0,1 0 0,0-1 0,-1 1 0,0-1 0,0 1 0,1-1 0,-2 1 0,1-1 0,0 1 0,-3 3 0,-50 54 0,108-79 0,-36 17 0,-27 14 0,-29 15 0,20-19 0,-1-2 0,0 0 0,-1-1 0,1 0 0,-1-2 0,1-1 0,-1 0 0,-37-2 0,50 0 0,-1-2 0,26-4 0,34-4 0,23 3 0,78-12 0,-135 16 0,-1-1 0,1-1 0,-1-1 0,0 0 0,0-1 0,18-11 0,2-12 0,-31 25 0,0 0 0,0 0 0,0 0 0,1 1 0,0 0 0,8-4 0,41-18 0,60-37 0,-59 31 0,-42 22 0,0 0 0,-1-1 0,22-22 0,-24 22 0,0 0 0,0 1 0,1 0 0,0 1 0,16-8 0,-20 12 0,0 1 0,0-1 0,-1-1 0,1 0 0,-1 0 0,-1 0 0,1-1 0,12-15 0,-18 19 0,-1 0 0,1 1 0,0-1 0,-1 0 0,1 0 0,-1 0 0,0 0 0,0 0 0,0 0 0,-1 0 0,1 0 0,-1 0 0,1 0 0,-1-1 0,0 1 0,0 0 0,0 0 0,-1 0 0,1-1 0,-1 1 0,0 0 0,0 0 0,0 0 0,0 0 0,0 0 0,-1 0 0,1 1 0,-1-1 0,0 0 0,0 1 0,-3-4 0,-43-42 0,40 42 0,0-1 0,1 1 0,0-1 0,0-1 0,1 1 0,0-1 0,0 0 0,1-1 0,0 1 0,0-1 0,1 0 0,0 0 0,-4-15 0,-20-134 0,27 149 0,-1 0 0,0 0 0,0 0 0,-8-17 0,10 26 0,0-1 0,0 0 0,0 0 0,-1 0 0,1 0 0,0 0 0,-1 0 0,1 1 0,-1-1 0,1 0 0,-1 0 0,1 0 0,-1 1 0,0-1 0,1 0 0,-1 1 0,0-1 0,0 1 0,1-1 0,-1 1 0,0-1 0,0 1 0,0 0 0,0-1 0,1 1 0,-1 0 0,0-1 0,0 1 0,0 0 0,0 0 0,0 0 0,0 0 0,0 0 0,0 0 0,0 0 0,0 0 0,0 0 0,1 1 0,-1-1 0,0 0 0,0 1 0,0-1 0,0 0 0,0 1 0,1-1 0,-1 1 0,0-1 0,0 1 0,1 0 0,-1-1 0,0 1 0,1 0 0,-1-1 0,1 1 0,-1 0 0,1 0 0,-1 0 0,1-1 0,-1 3 0,-12 16 0,2 1 0,0 0 0,-11 29 0,16-32 0,-1-1 0,-1 0 0,0 0 0,-1-1 0,-1 0 0,0 0 0,-16 15 0,-10 2 0,-2-2 0,-44 27 0,-30 23 0,22-18 0,59-41 0,-41 32 0,71-52 0,0 0 0,0-1 0,0 1 0,0 0 0,0 0 0,0 0 0,1-1 0,-1 1 0,0 0 0,1 0 0,-1 0 0,0 0 0,1 1 0,-1-1 0,1 0 0,-1 0 0,1 0 0,0 0 0,0 0 0,-1 1 0,1-1 0,0 2 0,1-2 0,-1-1 0,1 1 0,-1 0 0,1 0 0,-1 0 0,1-1 0,0 1 0,0 0 0,-1 0 0,1-1 0,0 1 0,0-1 0,0 1 0,0-1 0,0 1 0,0-1 0,-1 0 0,1 1 0,0-1 0,2 1 0,60 5 0,-56-6 0,15 1 0,0-2 0,0 0 0,0-1 0,42-10 0,-58 8 0,-15 0 0,-19 1 0,25 3 0,-24-3 0,9 3 0,0-2 0,1 0 0,-1-1 0,0-1 0,-32-11 0,49 14 0,1 1 0,-1 0 0,0 0 0,1 0 0,-1-1 0,0 1 0,1 0 0,-1-1 0,0 1 0,1 0 0,-1-1 0,1 1 0,-1-1 0,1 1 0,-1-1 0,1 1 0,-1-1 0,1 0 0,0 1 0,-1-1 0,1 1 0,0-1 0,0 0 0,-1 1 0,1-1 0,0 0 0,0 0 0,0 1 0,0-1 0,0 0 0,0 1 0,0-1 0,0-1 0,1 1 0,-1-1 0,1 1 0,1-1 0,-1 1 0,0-1 0,0 1 0,0 0 0,1 0 0,-1 0 0,0 0 0,1 0 0,2-2 0,50-19 0,-15 16 0,0 1 0,57 1 0,-60 4 0,0-2 0,69-13 0,-105 15 0,1 0 0,-1 1 0,0-1 0,1 0 0,-1 0 0,0 0 0,1 0 0,-1 0 0,0 0 0,1 0 0,-1 0 0,1-1 0,-1 1 0,0 0 0,1 0 0,-1 0 0,0 0 0,0 0 0,1 0 0,-1-1 0,0 1 0,1 0 0,-1 0 0,0 0 0,0-1 0,1 1 0,-1 0 0,0 0 0,0-1 0,0 1 0,1 0 0,-1-1 0,0 1 0,0 0 0,0-1 0,0 1 0,0 0 0,0-1 0,1 1 0,-1 0 0,0-1 0,0 1 0,0 0 0,0-1 0,0 1 0,0 0 0,0-1 0,-1 1 0,1 0 0,0-1 0,0 0 0,-22-13 0,-37-7 0,-114-17 0,61 16 0,103 19 0,13 0 0,28 0 0,-19 2 0,0 1 0,0 1 0,0 0 0,15 4 0,-13 1 0,-1 1 0,27 16 0,-30-16 0,0 0 0,0-1 0,0 0 0,1-1 0,22 7 0,26-3 0,-47-9 0,1 2 0,-1 0 0,1 1 0,-1 0 0,0 1 0,23 10 0,-33-12 0,0 0 0,0 0 0,0 1 0,-1-1 0,1 1 0,-1 0 0,1-1 0,-1 1 0,2 5 0,-3-6 0,1 1 0,-1-1 0,1 0 0,0 1 0,0-1 0,0 0 0,0 0 0,0 0 0,0 0 0,0-1 0,0 1 0,1 0 0,-1-1 0,1 0 0,-1 1 0,1-1 0,0 0 0,3 0 0,-3 0 0,0 0 0,0 0 0,0 0 0,0-1 0,1 0 0,-1 1 0,0-1 0,0 0 0,0-1 0,0 1 0,0 0 0,1-1 0,-1 0 0,0 0 0,0 0 0,0 0 0,0 0 0,-1 0 0,1-1 0,0 0 0,0 1 0,3-5 0,-3 3 0,-1-1 0,1 0 0,-1-1 0,0 1 0,0 0 0,0-1 0,-1 1 0,0-1 0,1 1 0,-2-1 0,1 0 0,0 1 0,-1-1 0,0-8 0,-1 1 0,0 1 0,-1-1 0,-1 1 0,1-1 0,-2 1 0,1 0 0,-2 0 0,1 1 0,-2-1 0,1 1 0,-1 0 0,-1 0 0,-7-8 0,-3-8 0,-27-47 0,-25-44 0,69 116 0,0 0 0,-1 0 0,1 1 0,-1-1 0,1 0 0,-1 0 0,0 0 0,1 1 0,-1-1 0,0 0 0,1 1 0,-1-1 0,0 0 0,0 1 0,0-1 0,1 1 0,-1 0 0,0-1 0,0 1 0,0 0 0,0-1 0,0 1 0,0 0 0,0 0 0,0 0 0,0 0 0,0 0 0,0 0 0,0 0 0,0 0 0,-1 0 0,0 2 0,1-1 0,0 1 0,-1-1 0,1 1 0,0-1 0,0 1 0,0 0 0,0-1 0,0 1 0,1 0 0,-1 0 0,1 0 0,-1 0 0,0 2 0,-5 71 0,6-51-1365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15.073"/>
    </inkml:context>
    <inkml:brush xml:id="br0">
      <inkml:brushProperty name="width" value="0.2" units="cm"/>
      <inkml:brushProperty name="height" value="0.2" units="cm"/>
      <inkml:brushProperty name="color" value="#FFFFFF"/>
    </inkml:brush>
  </inkml:definitions>
  <inkml:trace contextRef="#ctx0" brushRef="#br0">1301 657 24575,'-14'0'0,"-28"2"0,0-3 0,-1-1 0,1-2 0,1-2 0,-63-17 0,99 22 0,1-1 0,0 0 0,0 0 0,0 0 0,0 0 0,0-1 0,0 0 0,-4-4 0,7 6 0,1 1 0,-1 0 0,1-1 0,0 1 0,0 0 0,-1-1 0,1 1 0,0-1 0,0 1 0,-1-1 0,1 1 0,0-1 0,0 1 0,0-1 0,0 1 0,0-1 0,0 1 0,0-1 0,0 1 0,0-1 0,0 1 0,0-1 0,0 1 0,0-1 0,0 1 0,0 0 0,0-1 0,1 1 0,-1-2 0,2 1 0,-1 0 0,0 0 0,1 0 0,-1 0 0,1 0 0,-1 0 0,1 0 0,0 0 0,-1 1 0,1-1 0,0 1 0,-1-1 0,4 0 0,44-6 0,-1 2 0,1 2 0,88 7 0,-56-2 0,-115 0 0,13-8 0,20 5 0,1 0 0,0 1 0,0-1 0,0 1 0,0-1 0,-1 1 0,1-1 0,0 0 0,0 1 0,0-1 0,0 1 0,0-1 0,1 0 0,-1 1 0,0-1 0,0 1 0,0-1 0,0 1 0,1-1 0,-1 0 0,0 1 0,0-1 0,1 1 0,-1-1 0,0 1 0,1 0 0,-1-1 0,1 1 0,-1-1 0,1 1 0,-1 0 0,1-1 0,-1 1 0,1 0 0,-1-1 0,1 1 0,0-1 0,1 0 0,-1 0 0,0 0 0,0 0 0,0 0 0,0 0 0,0 0 0,0 0 0,-1-1 0,1 1 0,0 0 0,-1-1 0,1 1 0,-1 0 0,1-1 0,-1 1 0,1-1 0,-1 1 0,0 0 0,0-1 0,0 1 0,0-1 0,0 1 0,0-3 0,-19-28 0,16 30 0,1-1 0,-1 0 0,1 0 0,0 0 0,0-1 0,0 1 0,0 0 0,1-1 0,0 1 0,-1-1 0,1 1 0,0-1 0,1 0 0,-2-7 0,3 8 0,-1-1 0,1 1 0,0-1 0,0 1 0,1-1 0,-1 1 0,1 0 0,-1 0 0,1 0 0,0 0 0,0 0 0,0 0 0,1 0 0,4-4 0,10-15 0,-16 22 0,-1-1 0,0 1 0,0-1 0,0 1 0,0-1 0,0 1 0,0-1 0,-1 1 0,1-1 0,0 0 0,0 1 0,0-1 0,0 1 0,-1-1 0,1 1 0,0-1 0,0 1 0,-1 0 0,1-1 0,0 1 0,-1-1 0,1 1 0,-1 0 0,1-1 0,0 1 0,-1 0 0,1-1 0,-1 1 0,1 0 0,-1-1 0,1 1 0,-1 0 0,1 0 0,-1 0 0,1 0 0,-1 0 0,1-1 0,-1 1 0,0 0 0,1 0 0,-1 0 0,1 0 0,-1 1 0,0-1 0,-35-6 0,29 6 0,-65-15 0,47 8 0,-49-4 0,60 10 0,0 2 0,1 0 0,-1 0 0,1 1 0,-1 1 0,1 0 0,-23 10 0,-89 47 0,41-17 0,82-43 0,0 1 0,0 0 0,-1 0 0,1 0 0,0 0 0,0 0 0,1 0 0,-1 1 0,0-1 0,0 1 0,1-1 0,-1 1 0,1-1 0,-1 1 0,1 0 0,0 0 0,-1 0 0,1 0 0,0 0 0,0 0 0,1 0 0,-1 0 0,0 0 0,0 5 0,1-5 0,1 0 0,0 1 0,-1-1 0,1 0 0,0 1 0,0-1 0,0 0 0,1 0 0,-1 0 0,0 0 0,1 0 0,0 0 0,-1 0 0,1 0 0,0 0 0,0-1 0,0 1 0,0-1 0,0 0 0,0 1 0,0-1 0,3 1 0,2 1 0,0 0 0,-1 0 0,0 1 0,1 0 0,-1 0 0,-1 0 0,1 1 0,-1 0 0,1 0 0,-2 0 0,1 1 0,0 0 0,-1 0 0,0 0 0,-1 0 0,1 1 0,-1-1 0,4 14 0,-6-16 0,1 0 0,-1 0 0,1-1 0,0 1 0,0-1 0,0 1 0,0-1 0,1 0 0,-1 0 0,1 1 0,0-2 0,5 5 0,-31-10 0,1-1 0,-1-1 0,1-2 0,1 0 0,-1-1 0,-31-17 0,-13-3 0,35 16 0,15 7 0,-1-1 0,1 0 0,1-1 0,-1-1 0,1 0 0,1-1 0,0-1 0,0 0 0,-12-12 0,24 20 0,1 1 0,-1-1 0,1 1 0,-1-1 0,1 0 0,0 1 0,0-1 0,0 0 0,0 0 0,0 0 0,1 0 0,-1 0 0,1 0 0,-1 0 0,1 0 0,0 0 0,-1 0 0,1 0 0,0 0 0,0-1 0,1 1 0,-1 0 0,0 0 0,1 0 0,-1 0 0,1 0 0,1-3 0,0 2 0,1-1 0,0 1 0,0-1 0,0 1 0,0 0 0,1 0 0,-1 0 0,1 0 0,0 1 0,0 0 0,5-3 0,2-6 0,-21 4 0,-40 1 0,25 3 0,20 2 0,1 0 0,0 0 0,-1-1 0,1 1 0,0-1 0,0 0 0,0 0 0,0-1 0,0 0 0,0 1 0,1-1 0,-1 0 0,1-1 0,0 1 0,-4-6 0,6 7 0,0 1 0,0-1 0,1 0 0,-1 0 0,0 0 0,1 0 0,0 0 0,-1 0 0,1 0 0,0-1 0,0 1 0,0 0 0,0 0 0,1 0 0,-1 0 0,0 0 0,1 0 0,0 0 0,-1 0 0,1 0 0,0 0 0,0 1 0,0-1 0,0 0 0,0 0 0,0 1 0,1-1 0,-1 1 0,1-1 0,-1 1 0,1-1 0,-1 1 0,1 0 0,0 0 0,3-2 0,2-1 0,-1 1 0,0-1 0,1 1 0,0 1 0,9-4 0,-4 3 0,-94 1 0,78 2 0,-10 1 0,-1-1 0,1 0 0,-27-5 0,37 4 0,-1-1 0,1 1 0,0 0 0,0-1 0,0 0 0,1 0 0,-1 0 0,0 0 0,1-1 0,-1 1 0,1-1 0,0 0 0,0 0 0,0 0 0,0 0 0,1-1 0,-4-5 0,2 5 0,1 0 0,-1 0 0,0 0 0,0 1 0,0 0 0,0-1 0,0 1 0,-1 1 0,0-1 0,1 1 0,-1 0 0,0 0 0,0 0 0,0 1 0,-1-1 0,1 1 0,0 0 0,-8 1 0,-33-12 0,95 22 0,-11 7 0,-1 2 0,-1 1 0,0 2 0,-2 2 0,33 28 0,-34-26 0,-8-8 0,-11-10 0,-1 2 0,0-1 0,-1 1 0,0 1 0,11 13 0,-22-22 0,0-1 0,0 1 0,1 0 0,-1 0 0,0 0 0,0-1 0,-1 1 0,1 0 0,0 1 0,-1-1 0,1 0 0,-1 0 0,0 0 0,1 0 0,-1 0 0,0 0 0,0 0 0,-1 3 0,0-2 0,0-1 0,0 1 0,-1-1 0,1 0 0,-1 1 0,1-1 0,-1 0 0,0 0 0,0 0 0,0 0 0,0 0 0,0-1 0,0 1 0,0-1 0,-1 1 0,1-1 0,-1 0 0,-2 1 0,-127 45 0,131-46 0,-1 0 0,1-1 0,0 1 0,-1 0 0,1 0 0,0 0 0,-1 0 0,1 1 0,0-1 0,0 0 0,0 0 0,0 1 0,0-1 0,0 1 0,0-1 0,1 1 0,-1-1 0,0 1 0,1-1 0,0 1 0,-1 3 0,1-5 0,0 1 0,0-1 0,0 0 0,0 1 0,0-1 0,0 1 0,0-1 0,0 1 0,1-1 0,-1 1 0,0-1 0,0 0 0,0 1 0,1-1 0,-1 1 0,0-1 0,1 0 0,-1 1 0,0-1 0,1 0 0,-1 1 0,0-1 0,1 0 0,-1 0 0,1 1 0,0-1 0,21-2 0,42-25 0,-1-3 0,108-70 0,-155 90 0,49-40 0,-53 39 0,1 0 0,0 2 0,0-1 0,1 2 0,17-9 0,-14 11 0,-13 5 0,-1 0 0,1 0 0,-1 0 0,1 0 0,-1-1 0,0 0 0,0 1 0,1-1 0,-1 0 0,0-1 0,-1 1 0,6-5 0,-8 6 0,0 1 0,0-1 0,-1 1 0,1-1 0,0 0 0,0 1 0,0-1 0,-1 1 0,1-1 0,0 0 0,-1 1 0,1-1 0,0 1 0,-1-1 0,1 1 0,-1 0 0,1-1 0,0 1 0,-1-1 0,1 1 0,-1 0 0,0-1 0,1 1 0,-1 0 0,1-1 0,-1 1 0,1 0 0,-1 0 0,0 0 0,1 0 0,-1 0 0,1 0 0,-1-1 0,0 1 0,1 0 0,-1 1 0,0-1 0,0 0 0,-34-4 0,30 4 0,-11-3 0,0 0 0,1 0 0,-1-2 0,1 0 0,0 0 0,0-2 0,1 0 0,-1 0 0,-20-16 0,26 18 0,0 1 0,-1 0 0,1 0 0,-1 1 0,0 0 0,0 1 0,0 0 0,0 1 0,0 0 0,-12 0 0,12 1 0,1 0 0,-1-1 0,0 0 0,1-1 0,-1 0 0,1 0 0,0-1 0,-1 0 0,1-1 0,-12-7 0,20 11 0,1 0 0,-1 0 0,1-1 0,-1 1 0,1 0 0,-1 0 0,1-1 0,0 1 0,-1 0 0,1 0 0,0-1 0,-1 1 0,1-1 0,0 1 0,-1 0 0,1-1 0,0 1 0,0-1 0,-1 1 0,1 0 0,0-1 0,0 1 0,0-1 0,0 1 0,0-1 0,-1 1 0,1-1 0,0 1 0,0-1 0,0 1 0,0-1 0,0 1 0,1-1 0,-1 1 0,0 0 0,0-1 0,0 1 0,0-1 0,1 0 0,18-11 0,-18 11 0,1 0 0,-1 1 0,1-1 0,-1 0 0,1 0 0,-1 0 0,1 0 0,-1 0 0,1 0 0,-1 0 0,0 0 0,0 0 0,0-1 0,0 1 0,0 0 0,0-1 0,1-1 0,-1 1 0,-1 0 0,1 1 0,0-1 0,0 1 0,0-1 0,0 1 0,0-1 0,0 1 0,1 0 0,-1 0 0,0-1 0,1 1 0,-1 0 0,1 0 0,-1 0 0,1 1 0,-1-1 0,1 0 0,0 0 0,-1 1 0,1-1 0,0 1 0,0 0 0,-1-1 0,5 1 0,54-5 0,-48 5 0,-8 0 0,67-3 0,88 7 0,-145-2 0,-1 2 0,0 0 0,1 0 0,-1 1 0,-1 0 0,1 2 0,17 10 0,-14-7 0,1-1 0,0-1 0,21 7 0,189 69 0,-221-81 0,-1 0 0,1 0 0,-1 1 0,0 0 0,0 0 0,-1 0 0,1 0 0,-1 1 0,0 0 0,0 0 0,0 0 0,-1 0 0,0 0 0,5 12 0,4 4 0,-9-18 0,-1-1 0,1 1 0,-1 0 0,1-1 0,0 0 0,0 1 0,0-1 0,0 0 0,1-1 0,-1 1 0,0 0 0,1-1 0,-1 0 0,1 0 0,0 0 0,-1 0 0,1-1 0,0 1 0,-1-1 0,1 0 0,0 0 0,7-1 0,-9 1 0,0-1 0,0 1 0,0 0 0,0 0 0,0-1 0,0 1 0,-1-1 0,1 0 0,0 1 0,0-1 0,0 0 0,-1 0 0,1 0 0,0 0 0,-1-1 0,1 1 0,-1 0 0,1-1 0,-1 1 0,0-1 0,1 1 0,-1-1 0,0 1 0,0-1 0,0 0 0,-1 0 0,1 0 0,0 1 0,0-1 0,-1 0 0,0 0 0,1 0 0,-1 0 0,0 0 0,0 0 0,0 0 0,0 0 0,0 0 0,0 0 0,-1 0 0,1 0 0,-2-3 0,0 0 0,0 1 0,-1 0 0,1-1 0,-1 1 0,0 0 0,0 1 0,-1-1 0,1 0 0,-1 1 0,0 0 0,0 0 0,0 0 0,0 0 0,0 1 0,-1 0 0,1 0 0,-1 0 0,-8-3 0,8 4 0,1 0 0,-1-1 0,0 0 0,1 0 0,0 0 0,-1-1 0,1 1 0,0-1 0,0 0 0,1 0 0,-1 0 0,1-1 0,-1 1 0,1-1 0,0 0 0,0 0 0,1 0 0,-1 0 0,1-1 0,-2-4 0,4 9 0,-1-1 0,1 0 0,0 0 0,-1 0 0,1 0 0,0 0 0,0 1 0,0-1 0,0 0 0,0 0 0,0 0 0,0 0 0,0 0 0,0 0 0,0 0 0,0 1 0,1-1 0,-1 0 0,0 0 0,1 0 0,-1 0 0,0 1 0,1-1 0,-1 0 0,1 0 0,-1 1 0,1-1 0,0 0 0,-1 1 0,2-2 0,0 2 0,0-1 0,-1 1 0,1-1 0,0 1 0,-1 0 0,1 0 0,0 0 0,0 0 0,0 0 0,-1 0 0,1 1 0,0-1 0,-1 1 0,4 0 0,0 1 0,-1-1 0,1 1 0,0 0 0,-1 1 0,1-1 0,-1 1 0,1 0 0,-1 0 0,0 0 0,5 6 0,-11-6 0,-8-5 0,-10-2 0,20 4 0,0 0 0,0 0 0,-1 0 0,1 0 0,0 0 0,-1 1 0,1-1 0,0 0 0,0 0 0,-1 0 0,1 0 0,0 1 0,0-1 0,-1 0 0,1 0 0,0 0 0,0 1 0,-1-1 0,1 0 0,0 0 0,0 1 0,0-1 0,0 0 0,0 1 0,-1-1 0,1 0 0,0 0 0,0 1 0,0-1 0,0 0 0,0 1 0,0-1 0,0 0 0,0 1 0,0-1 0,0 0 0,0 1 0,0-1 0,0 0 0,1 0 0,-1 1 0,0-1 0,0 0 0,0 1 0,0-1 0,0 0 0,1 0 0,-1 1 0,0-1 0,0 0 0,0 0 0,1 1 0,17 31 0,1-2 0,2 1 0,1-2 0,49 50 0,-71-78 0,1 0 0,0 1 0,0-1 0,0 0 0,0 0 0,0 0 0,0 0 0,0 0 0,0 0 0,0-1 0,1 1 0,-1 0 0,0 0 0,1-1 0,-1 1 0,0-1 0,1 1 0,-1-1 0,0 0 0,1 0 0,-1 1 0,1-1 0,-1 0 0,1 0 0,-1 0 0,1 0 0,-1-1 0,0 1 0,1 0 0,-1-1 0,1 1 0,-1-1 0,0 1 0,1-1 0,-1 0 0,0 1 0,0-1 0,0 0 0,1 0 0,-1 0 0,0 0 0,0 0 0,0 0 0,0 0 0,0 0 0,0-2 0,0 1 0,0 0 0,0 0 0,0 0 0,0 0 0,-1-1 0,1 1 0,-1 0 0,0 0 0,1-1 0,-1 1 0,0 0 0,0 0 0,-1-1 0,1 1 0,0 0 0,-1 0 0,1-1 0,-1 1 0,0 0 0,0 0 0,0 0 0,0 0 0,0 0 0,0 0 0,0 0 0,-1 0 0,1 1 0,-1-1 0,0 0 0,-3-2 0,-7-4 0,0 0 0,-1 1 0,-20-9 0,19 10 0,1 0 0,0-1 0,-15-11 0,26 17 0,1 0 0,-1-1 0,0 1 0,1 0 0,-1-1 0,1 1 0,0-1 0,0 0 0,-1 1 0,1-1 0,0 0 0,0 0 0,1 1 0,-1-1 0,0 0 0,1 0 0,-1 0 0,1 0 0,-1 0 0,1 0 0,0 0 0,0 0 0,0 0 0,0 0 0,0-1 0,0 1 0,1 0 0,-1 0 0,1 0 0,-1 0 0,2-2 0,-1 3 0,0-1 0,0 1 0,0 0 0,1 0 0,-1-1 0,0 1 0,1 0 0,-1 0 0,0 0 0,1 0 0,-1 1 0,1-1 0,0 0 0,-1 0 0,1 1 0,0-1 0,-1 1 0,1 0 0,0-1 0,-1 1 0,1 0 0,0 0 0,0 0 0,-1 0 0,1 1 0,0-1 0,0 0 0,-1 1 0,1-1 0,0 1 0,-1-1 0,1 1 0,-1 0 0,1 0 0,-1 0 0,3 1 0,-1 0 0,0 1 0,1 0 0,-1 0 0,0 0 0,-1 0 0,1 0 0,0 0 0,-1 1 0,0-1 0,0 1 0,3 5 0,-4-6 0,0 0 0,1 0 0,0 1 0,0-1 0,0 0 0,0 0 0,0-1 0,1 1 0,-1 0 0,1-1 0,0 1 0,0-1 0,0 0 0,0 0 0,0 0 0,6 2 0,23 3-1365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34.801"/>
    </inkml:context>
    <inkml:brush xml:id="br0">
      <inkml:brushProperty name="width" value="0.2" units="cm"/>
      <inkml:brushProperty name="height" value="0.2" units="cm"/>
      <inkml:brushProperty name="color" value="#FFFFFF"/>
    </inkml:brush>
  </inkml:definitions>
  <inkml:trace contextRef="#ctx0" brushRef="#br0">1968 2022 24575,'10'-2'0,"0"0"0,-1-1 0,1 0 0,-1-1 0,1 0 0,-1 0 0,0-1 0,-1 0 0,1-1 0,9-8 0,15-7 0,150-89 0,-149 88 0,-2-2 0,0-1 0,40-42 0,-49 45 0,-17 17 0,-1 1 0,0-1 0,0-1 0,0 1 0,-1-1 0,0 0 0,5-8 0,0 1 0,1 1 0,0 0 0,1 1 0,0 0 0,1 0 0,0 2 0,1-1 0,0 2 0,14-8 0,-18 10 0,14-9 0,-2 3 0,-1-1 0,-1-1 0,32-31 0,25-41 0,-76 85 0,1 0 0,0 1 0,-1-1 0,1 0 0,0 1 0,-1-1 0,1 0 0,-1 0 0,1 0 0,-1 1 0,0-1 0,1 0 0,-1 0 0,0 0 0,1 0 0,-1 0 0,0 0 0,0 0 0,0 0 0,0 0 0,0 1 0,0-1 0,0 0 0,0 0 0,0 0 0,-1 0 0,1 0 0,0 0 0,-1 0 0,0-1 0,0 0 0,-1 1 0,1-1 0,-1 1 0,0 0 0,0 0 0,0 0 0,0 0 0,0 0 0,0 0 0,0 0 0,0 1 0,-4-2 0,-62-4 0,45 5 0,0 2 0,-43 7 0,58-6 0,-1 0 0,1 0 0,0 1 0,0 0 0,0 1 0,0-1 0,0 2 0,1-1 0,0 1 0,-13 10 0,-180 169 0,192-176 0,-21 21 0,-36 46 0,21-8 0,32-46 0,-2-1 0,0-1 0,-31 33 0,39-46 0,-1 0 0,1-1 0,-1 0 0,-1-1 0,1 0 0,0 0 0,-1 0 0,0-1 0,0 0 0,0-1 0,0 1 0,0-1 0,-1-1 0,1 0 0,-10 0 0,-42 1 0,-66-6 0,126 4 0,-1 0 0,0 0 0,1 0 0,-1 0 0,1 0 0,-1 0 0,0 0 0,1 0 0,-1 0 0,0 0 0,1 0 0,-1 0 0,1-1 0,-1 1 0,1 0 0,-1-1 0,1 1 0,-1 0 0,1-1 0,-1 1 0,1 0 0,-1-1 0,1 1 0,-1-1 0,1 1 0,0-1 0,-1 1 0,1-1 0,0 1 0,-1-2 0,11-14 0,31-14 0,-37 27 0,53-30 0,1 3 0,121-45 0,-124 54 0,-39 14 0,0 0 0,0 0 0,-1-2 0,0 0 0,-1-1 0,22-18 0,79-65 0,-100 81 0,0 0 0,1 1 0,20-11 0,-19 12 0,-2 0 0,1 0 0,24-23 0,-15 9 0,-12 12 0,0-1 0,0 0 0,-2 0 0,1-2 0,-2 1 0,11-19 0,-20 32 0,-1 0 0,1-1 0,0 1 0,-1 0 0,1 0 0,-1 0 0,1-1 0,-1 1 0,0 0 0,1 0 0,-1-1 0,0 1 0,0 0 0,0-1 0,0 1 0,0 0 0,0-1 0,0 1 0,-1 0 0,1 0 0,0-1 0,-1 1 0,1 0 0,-1 0 0,0-3 0,-1 3 0,1 0 0,-1 0 0,1 1 0,-1-1 0,1 0 0,-1 0 0,1 1 0,-1-1 0,0 1 0,1-1 0,-1 1 0,0 0 0,1 0 0,-1 0 0,0 0 0,-3 0 0,-4 1 0,-1 0 0,1 1 0,-1 0 0,1 0 0,-18 8 0,24-9 0,-277 125 0,201-94 0,-134 33 0,186-58 0,-1 2 0,1 1 0,1 1 0,0 1 0,0 1 0,2 1 0,-1 2 0,-32 27 0,22-17 0,28-21 0,-1 0 0,1 0 0,0 1 0,1 0 0,-1 1 0,-9 11 0,8-6 0,0-2 0,-1 1 0,0-1 0,-1-1 0,0 0 0,-1 0 0,0-1 0,-22 13 0,33-21 0,1-1 0,-1 1 0,0-1 0,0 1 0,0-1 0,1 1 0,-1-1 0,0 1 0,0-1 0,0 1 0,0-1 0,0 1 0,0-1 0,0 1 0,0-1 0,0 1 0,0-1 0,-1 1 0,1-1 0,0 1 0,0-1 0,0 1 0,-1-1 0,1 1 0,0-1 0,0 1 0,-1 0 0,1-1 0,0 1 0,-1-1 0,1 1 0,0 0 0,-1-1 0,1 1 0,-1 0 0,1 0 0,-1-1 0,1 1 0,-1 0 0,1 0 0,-1 0 0,1-1 0,-1 1 0,1 0 0,-1 0 0,1 0 0,-1 0 0,1 0 0,-1 0 0,1 0 0,-1 0 0,1 0 0,-1 0 0,1 1 0,-1-1 0,1 0 0,-1 0 0,1 0 0,0 1 0,-1-1 0,1 0 0,-1 0 0,1 1 0,-1-1 0,1 0 0,-1 1 0,17-40 0,4 5 0,2 0 0,1 1 0,1 1 0,2 2 0,50-47 0,-20 29 0,3 2 0,74-44 0,-95 65 0,-30 18 0,2 0 0,-1 0 0,1 1 0,0 1 0,0-1 0,1 2 0,0-1 0,-1 1 0,1 1 0,1 0 0,-1 1 0,14-2 0,-25 4 0,1 0 0,0 0 0,-1 0 0,1 0 0,0 0 0,-1 0 0,1 0 0,0 0 0,0 0 0,-1 0 0,1 0 0,0 0 0,-1 1 0,1-1 0,0 0 0,-1 0 0,1 1 0,-1-1 0,1 1 0,0-1 0,-1 0 0,1 1 0,0 0 0,-9 9 0,-25 11 0,-4-1 0,-131 64 0,145-75 0,0 0 0,0-1 0,-1-1 0,0-2 0,-33 4 0,56-8 0,0-1 0,1 0 0,-1 0 0,0 0 0,0 0 0,1 0 0,-1 0 0,0 0 0,0 0 0,1 0 0,-1 0 0,0 0 0,0 0 0,1 0 0,-1 0 0,0-1 0,1 1 0,-1 0 0,0-1 0,1 1 0,-1 0 0,-1-2 0,11-9 0,33-13 0,61-13 0,0 5 0,176-31 0,18-5 0,-264 57 0,-24 5 0,-17 4 0,-18 3 0,-249 44 0,42-6 0,98-29 0,-17 3 0,-69 10 0,157-15 0,45-7 0,1 1 0,0 0 0,0 1 0,1 2 0,-1-1 0,1 2 0,0 0 0,-32 17 0,49-23 0,-1 0 0,1 0 0,0 0 0,-1 0 0,1 0 0,-1 1 0,1-1 0,0 0 0,-1 0 0,1 0 0,0 0 0,-1 1 0,1-1 0,0 0 0,0 0 0,-1 1 0,1-1 0,0 0 0,-1 1 0,1-1 0,0 0 0,0 1 0,0-1 0,-1 0 0,1 1 0,0-1 0,0 0 0,0 1 0,0-1 0,0 1 0,0-1 0,0 0 0,0 1 0,0-1 0,0 1 0,0-1 0,0 0 0,0 1 0,0-1 0,0 0 0,0 1 0,1 0 0,19 4 0,31-7 0,15-4 0,6-2 0,80 2 0,-150 6 0,0-1 0,0 1 0,0 0 0,0 0 0,0 0 0,0 1 0,0-1 0,0 0 0,-1 1 0,1-1 0,0 1 0,0-1 0,0 1 0,0 0 0,-1 0 0,1 0 0,0 0 0,-1 0 0,1 0 0,-1 0 0,1 1 0,-1-1 0,0 1 0,0-1 0,1 1 0,-1-1 0,0 1 0,0 0 0,1 2 0,-2 0 0,0-1 0,0 1 0,0-1 0,-1 1 0,1 0 0,-1-1 0,0 1 0,0-1 0,0 1 0,0-1 0,-1 0 0,1 1 0,-1-1 0,0 0 0,-2 3 0,-11 13 0,0 0 0,-1-1 0,-1-1 0,0 0 0,-2-2 0,0 0 0,-25 15 0,27-15 0,24-13 0,34-17 0,-38 15 0,-1-1 0,0 0 0,1 0 0,-1 0 0,0-1 0,0 1 0,0 0 0,0-1 0,0 1 0,0-1 0,-1 0 0,1 0 0,0 1 0,-1-1 0,0 0 0,1 0 0,-1-1 0,0 1 0,0 0 0,0 0 0,0-1 0,0 1 0,-1 0 0,1-1 0,0-3 0,-2 1 0,0 1 0,-1 0 0,1-1 0,-1 1 0,0 0 0,0 0 0,0 0 0,-1 0 0,1 0 0,-1 0 0,0 1 0,0-1 0,-5-4 0,-48-49 0,30 33 0,1-2 0,1 0 0,2-2 0,1 0 0,-26-46 0,18 7 0,21 46 0,0 0 0,-20-32 0,24 47 0,0 1 0,0-1 0,0 1 0,0 0 0,-1 1 0,0-1 0,0 1 0,0 0 0,-1 0 0,1 0 0,-1 1 0,0 0 0,-9-3 0,-4 0 0,0 2 0,0 0 0,-1 2 0,1 0 0,-1 1 0,0 1 0,1 0 0,-31 6 0,46-5 0,-1 1 0,0-1 0,0 1 0,1 0 0,0 1 0,-1-1 0,1 1 0,0 0 0,0 0 0,0 0 0,0 0 0,-5 7 0,-30 22 0,21-24 0,-1 0 0,0-1 0,-1 0 0,0-2 0,0 0 0,0-2 0,-26 3 0,-152-4 0,133-3 0,39 1 0,-184-8 0,176 5 0,-1-3 0,1 0 0,0-2 0,-33-14 0,52 17 0,10 4 0,0 0 0,0-1 0,1 1 0,-1-1 0,0 0 0,1-1 0,-1 1 0,1-1 0,0 0 0,-5-4 0,9 7 0,0-1 0,0 1 0,0 0 0,0 0 0,0-1 0,0 1 0,0 0 0,0 0 0,0-1 0,0 1 0,1 0 0,-1 0 0,0-1 0,0 1 0,0 0 0,0 0 0,1 0 0,-1-1 0,0 1 0,0 0 0,0 0 0,1 0 0,-1 0 0,0-1 0,0 1 0,0 0 0,1 0 0,-1 0 0,0 0 0,1 0 0,-1 0 0,0 0 0,0 0 0,1 0 0,-1 0 0,0 0 0,0 0 0,1 0 0,-1 0 0,0 0 0,23-4 0,0 1 0,-1 2 0,1 0 0,25 3 0,4-1 0,669 37 0,-1 48 0,-690-83 0,73 14 0,-55-9 0,0-1 0,61 0 0,-85-7 0,45-1 0,-65 1 0,-9 0 0,-40 0 0,-9 0 0,-1-2 0,1-3 0,-77-16 0,126 20 0,1 0 0,-1-1 0,1 1 0,0-1 0,-1 0 0,1 0 0,0 0 0,0-1 0,0 1 0,1-1 0,-1 0 0,-4-4 0,7 5 0,0 1 0,1-1 0,-1 1 0,0-1 0,1 0 0,-1 1 0,1-1 0,-1 0 0,1 1 0,0-1 0,0 0 0,0 0 0,0 1 0,0-1 0,0 0 0,0 0 0,1 1 0,-1-1 0,0 0 0,1 1 0,0-1 0,-1 0 0,1 1 0,0-1 0,0 1 0,0-1 0,0 1 0,0 0 0,0-1 0,0 1 0,0 0 0,0 0 0,1 0 0,-1 0 0,2-1 0,6-6 0,0 2 0,0-1 0,0 1 0,1 1 0,16-7 0,31-20 0,-57 32 0,1 0 0,-1 0 0,0 0 0,1-1 0,-1 1 0,0 0 0,0 0 0,1 0 0,-1-1 0,0 1 0,1 0 0,-1 0 0,0 0 0,0-1 0,1 1 0,-1 0 0,0-1 0,0 1 0,0 0 0,1-1 0,-1 1 0,0 0 0,0-1 0,0 1 0,0 0 0,0-1 0,0 1 0,0 0 0,0-1 0,0 1 0,0 0 0,0-1 0,0 1 0,0-1 0,0 1 0,0 0 0,0-1 0,0 1 0,0 0 0,0-1 0,0 1 0,-1 0 0,1-1 0,0 1 0,0 0 0,0 0 0,-1-1 0,1 1 0,0 0 0,0-1 0,-1 1 0,1 0 0,0 0 0,-1 0 0,1-1 0,0 1 0,-1 0 0,1 0 0,0 0 0,-1 0 0,1 0 0,0 0 0,-1 0 0,1 0 0,0-1 0,-1 1 0,0 1 0,-27-6 0,27 5 0,-45 1 0,37 1 0,-1-2 0,0 1 0,0-1 0,1-1 0,-1 0 0,0 0 0,-16-5 0,25 6 0,1 0 0,0 0 0,0-1 0,-1 1 0,1 0 0,0-1 0,0 1 0,-1 0 0,1 0 0,0-1 0,0 1 0,0 0 0,0-1 0,-1 1 0,1 0 0,0-1 0,0 1 0,0 0 0,0-1 0,0 1 0,0-1 0,0 1 0,0 0 0,0-1 0,0 1 0,0 0 0,0-1 0,0 1 0,1 0 0,-1-1 0,0 1 0,0 0 0,0-1 0,0 1 0,0 0 0,1-1 0,-1 1 0,0 0 0,0 0 0,1-1 0,-1 1 0,0 0 0,0 0 0,1 0 0,-1-1 0,0 1 0,1 0 0,-1 0 0,0 0 0,1 0 0,-1-1 0,0 1 0,1 0 0,-1 0 0,0 0 0,1 0 0,0 0 0,20-10 0,-10 9 0,1 0 0,-1 1 0,0 1 0,0-1 0,1 2 0,-1-1 0,0 2 0,0-1 0,-1 2 0,17 6 0,36 8 0,-8-12 0,26 4 0,-75-8 0,0-1 0,0 1 0,-1 0 0,1 0 0,0 0 0,-1 1 0,1 0 0,-1 0 0,9 7 0,-12-8 0,-1-1 0,0 1 0,0-1 0,1 1 0,-1 0 0,0 0 0,-1-1 0,1 1 0,0 0 0,0 0 0,-1 0 0,1 0 0,-1 0 0,1 3 0,-1-4 0,0 0 0,0 1 0,0-1 0,0 0 0,1 1 0,-1-1 0,0 0 0,1 0 0,-1 1 0,1-1 0,-1 0 0,1 0 0,0 0 0,0 0 0,-1 1 0,1-1 0,0 0 0,0-1 0,0 1 0,0 0 0,0 0 0,0 0 0,1-1 0,-1 1 0,0 0 0,0-1 0,0 1 0,3 0 0,43 7 0,-40-8 0,-31-4 0,21 3 0,0 1 0,0-1 0,0 0 0,0 0 0,1-1 0,-1 1 0,0-1 0,1 1 0,-1-1 0,1 0 0,0 0 0,0 0 0,0 0 0,0 0 0,-4-5 0,5 6 0,0 0 0,0 0 0,1-1 0,-1 1 0,0-1 0,0 1 0,1 0 0,-1-1 0,1 1 0,0-1 0,-1 0 0,1 1 0,0-1 0,0 1 0,0-1 0,0 1 0,0-1 0,0 0 0,0 1 0,0-1 0,1 1 0,-1-1 0,1 1 0,-1-1 0,1 1 0,0-1 0,-1 1 0,1 0 0,0-1 0,2-1 0,-2 2 0,0 0 0,0 1 0,1-1 0,-1 0 0,0 1 0,1-1 0,-1 0 0,0 1 0,1 0 0,-1-1 0,1 1 0,-1 0 0,0 0 0,1 0 0,-1 0 0,1 0 0,-1 0 0,1 0 0,-1 0 0,1 0 0,-1 1 0,1-1 0,-1 1 0,0-1 0,1 1 0,-1 0 0,0-1 0,0 1 0,1 0 0,0 1 0,23 5 0,-24-8 0,0 1 0,0-1 0,0 1 0,-1-1 0,1 0 0,0 1 0,0-1 0,0 0 0,0 0 0,-1 0 0,1 0 0,0 1 0,-1-1 0,1 0 0,-1 0 0,1 0 0,-1 0 0,1-1 0,-1 1 0,0 0 0,0 0 0,1 0 0,-1 0 0,0 0 0,0 0 0,0-2 0,0-31 0,-1 29 0,1 1 0,-1-1 0,1 0 0,0 1 0,1-1 0,-1 0 0,1 1 0,0-1 0,0 1 0,2-7 0,0 15 0,0-1 0,0 1 0,0-1 0,-1 1 0,0 0 0,0 0 0,0 0 0,2 7 0,-3-9 0,7 14 0,-11-27 0,-12-29 0,8 23 0,-21-39 0,27 53 0,-1-1 0,0 1 0,-1 0 0,1 0 0,-1 0 0,1 0 0,-1 0 0,0 0 0,0 1 0,0-1 0,-6-3 0,8 6 0,1 0 0,-1 0 0,1 0 0,-1 0 0,0 0 0,1 0 0,-1 0 0,1 0 0,-1 0 0,1 0 0,-1 0 0,1 0 0,-1 0 0,1 0 0,-1 1 0,1-1 0,-1 0 0,1 0 0,-1 1 0,1-1 0,-1 0 0,1 0 0,-1 1 0,1-1 0,0 1 0,-1-1 0,1 0 0,0 1 0,-1-1 0,1 1 0,0-1 0,-1 1 0,1-1 0,0 1 0,0-1 0,0 1 0,0-1 0,-1 1 0,1-1 0,0 2 0,-4 27 0,3-22 0,0-1 0,0 0 0,0 1 0,-1-1 0,0 0 0,0 0 0,0 0 0,-1 0 0,0-1 0,0 1 0,-8 9 0,11-15 0,0 1 0,0-1 0,0 0 0,0 0 0,0 0 0,0 0 0,-1 0 0,1 0 0,0 1 0,0-1 0,0 0 0,0 0 0,-1 0 0,1 0 0,0 0 0,0 0 0,0 0 0,0 0 0,-1 0 0,1 0 0,0 0 0,0 0 0,0 0 0,-1 0 0,1 0 0,0 0 0,0 0 0,0 0 0,0 0 0,-1 0 0,1 0 0,0 0 0,0 0 0,0 0 0,0-1 0,-1 1 0,1 0 0,0 0 0,0 0 0,0 0 0,0 0 0,0 0 0,0-1 0,-1 1 0,1 0 0,0 0 0,0 0 0,0 0 0,0 0 0,0-1 0,-4-14 0,2-16 0,1 26 0,1 1 0,1-1 0,-1 0 0,1 0 0,0 0 0,0 1 0,0-1 0,0 0 0,1 1 0,0-1 0,0 1 0,0-1 0,1 1 0,-1 0 0,1 0 0,0 0 0,0 1 0,0-1 0,1 1 0,-1-1 0,1 1 0,0 0 0,0 1 0,0-1 0,0 1 0,0-1 0,1 1 0,-1 0 0,1 1 0,-1-1 0,1 1 0,0 0 0,0 0 0,-1 0 0,1 1 0,8 0 0,6-2 0,-1 2 0,1 0 0,-1 1 0,1 1 0,21 4 0,-36-5 0,0 0 0,0 1 0,0-1 0,0 1 0,0-1 0,0 1 0,0 0 0,-1 1 0,1-1 0,-1 1 0,1-1 0,-1 1 0,0 0 0,0 1 0,-1-1 0,1 0 0,-1 1 0,1-1 0,-1 1 0,0 0 0,0 0 0,-1 0 0,1 0 0,-1 0 0,0 0 0,0 0 0,0 0 0,0 5 0,-1-3 0,-1 0 0,0 1 0,0-1 0,-1 1 0,1-1 0,-2 0 0,1 0 0,0 0 0,-1 0 0,0 0 0,-6 8 0,-8 17 0,9-6 0,7-20 0,-1 0 0,1-1 0,-1 1 0,0-1 0,0 1 0,0-1 0,0 0 0,-1 0 0,0 0 0,-4 6 0,6-10 0,0 0 0,1 0 0,-1 0 0,0 0 0,1 0 0,-1 0 0,1 0 0,-1 0 0,0 0 0,1-1 0,-1 1 0,1 0 0,-1 0 0,0-1 0,1 1 0,-1 0 0,1-1 0,-1 1 0,1 0 0,-1-1 0,1 1 0,0-1 0,-1 1 0,1-1 0,-1 1 0,1-1 0,0 1 0,0-1 0,-1 1 0,1-1 0,0 0 0,0 1 0,-1-1 0,1 0 0,-11-25 0,11 26 0,-30-94 0,27 84 0,1-1 0,-1 0 0,2 0 0,0-1 0,0 1 0,2-18 0,-1 29 0,0-1 0,0 1 0,0-1 0,0 1 0,0-1 0,0 1 0,0 0 0,0-1 0,0 1 0,1-1 0,-1 1 0,0-1 0,0 1 0,1-1 0,-1 1 0,0 0 0,0-1 0,1 1 0,-1 0 0,0-1 0,1 1 0,-1 0 0,1-1 0,-1 1 0,0 0 0,1 0 0,-1-1 0,1 1 0,-1 0 0,1 0 0,-1 0 0,1 0 0,-1 0 0,1 0 0,18 8 0,13 23 0,-11-4 0,-14-18 0,0 1 0,1-1 0,0 0 0,0-1 0,1 0 0,0-1 0,20 13 0,-28-19 0,0 0 0,0-1 0,0 1 0,0-1 0,1 1 0,-1-1 0,0 1 0,0-1 0,1 0 0,-1 0 0,0 0 0,1 0 0,-1 0 0,0 0 0,0 0 0,1 0 0,-1 0 0,0 0 0,1-1 0,-1 1 0,0 0 0,0-1 0,0 0 0,1 1 0,-1-1 0,0 1 0,0-1 0,0 0 0,2-1 0,-1-1 0,-1 0 0,1 0 0,0 0 0,-1 0 0,1 0 0,-1 0 0,0-1 0,0 1 0,0 0 0,-1-1 0,1-3 0,1-6 0,-2 1 0,0-1 0,0 1 0,-1 0 0,-4-21 0,1 22 0,-1-1 0,0 0 0,-1 1 0,-8-13 0,8 15 0,0-1 0,0 0 0,2-1 0,-1 1 0,-4-17 0,-13-63 0,9 40 0,1-1 0,3-1 0,-5-100 0,13 116 0,0-37 0,2 68 0,-1 1 0,1 0 0,-1-1 0,1 1 0,1-1 0,-1 1 0,0 0 0,1 0 0,0 0 0,0 0 0,0 0 0,5-5 0,-6 8 3,0 0 1,0 0-1,0 0 0,1 0 0,-1 0 1,0 0-1,1 0 0,-1 1 0,1-1 1,-1 0-1,1 1 0,-1-1 0,1 1 1,0 0-1,-1-1 0,1 1 0,-1 0 1,1 0-1,0 0 0,-1 0 0,1 1 0,-1-1 1,1 0-1,0 0 0,-1 1 0,1-1 1,-1 1-1,1 0 0,-1-1 0,1 1 1,-1 0-1,0 0 0,1 0 0,-1 0 1,0 0-1,2 2 0,1 0-152,0 1 1,0 0-1,-1 0 1,1 0-1,-1 0 1,0 1-1,0 0 1,0-1-1,3 10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0.699"/>
    </inkml:context>
    <inkml:brush xml:id="br0">
      <inkml:brushProperty name="width" value="0.2" units="cm"/>
      <inkml:brushProperty name="height" value="0.2" units="cm"/>
      <inkml:brushProperty name="color" value="#FFFFFF"/>
    </inkml:brush>
  </inkml:definitions>
  <inkml:trace contextRef="#ctx0" brushRef="#br0">121 576 24575,'4'1'0,"5"-8"0,10-6 0,-19 13 0,0 0 0,1-1 0,-1 1 0,0 0 0,1 0 0,-1 0 0,0 0 0,1 0 0,-1 0 0,0 0 0,1 0 0,-1 0 0,0 0 0,1 0 0,-1 0 0,0 0 0,1 0 0,-1 0 0,1 0 0,-1 0 0,0 0 0,1 0 0,-1 0 0,0 0 0,1 1 0,-1-1 0,0 0 0,0 0 0,1 0 0,-1 1 0,0-1 0,0 0 0,1 0 0,-1 1 0,0-1 0,0 0 0,1 1 0,-1-1 0,0 0 0,0 1 0,0-1 0,0 0 0,0 1 0,0-1 0,1 1 0,0 41 0,0-41 0,-1 0 0,0 1 0,0-1 0,0 0 0,0 0 0,0 0 0,0 1 0,0-1 0,-1 0 0,1 0 0,0 0 0,-1 0 0,1 1 0,0-1 0,-1 0 0,0 0 0,1 0 0,-1 0 0,0 0 0,1 0 0,-1 0 0,0-1 0,0 1 0,0 0 0,0 0 0,0-1 0,0 1 0,0 0 0,0-1 0,-2 2 0,2-3 0,0 1 0,0-1 0,0 1 0,0-1 0,0 0 0,0 0 0,0 1 0,0-1 0,0 0 0,0 0 0,0 0 0,0 0 0,1 0 0,-1 0 0,0 0 0,1 0 0,-1 0 0,1 0 0,-1-1 0,1 1 0,-1 0 0,1 0 0,0-2 0,-9-36 0,8 30 0,-24-136 0,28 151 0,0-1 0,0 1 0,1-1 0,0 0 0,0 0 0,0-1 0,8 8 0,41 38 0,-43-42 0,-6-9 0,-12-21 0,-21-30 0,-61-65 0,51 67 0,34 42 0,0 0 0,1 0 0,0-1 0,1 1 0,0-1 0,0 0 0,1 0 0,0 0 0,0 0 0,1 0 0,1-1 0,-1 1 0,3-19 0,28 81 0,-8-25 0,-11-26 0,-3-21 0,-6 1 0,-1-1 0,-2 0 0,1 1 0,-2-1 0,-1 1 0,-6-26 0,-1-6 0,12 101 0,-2-35 0,0 0 0,1 0 0,5 30 0,4-16 0,1-1 0,2-1 0,0 0 0,22 32 0,-9-15 0,-17-29 0,0-2 0,-1-1 0,-1 1 0,0 1 0,-1-1 0,0 1 0,-1 0 0,-1 1 0,0-1 0,1 25 0,-4-37-34,6 72 192,-6-69-293,1 0 0,-1 0-1,1-1 1,0 1-1,1-1 1,-1 0 0,1 1-1,0-1 1,0-1-1,7 9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5.618"/>
    </inkml:context>
    <inkml:brush xml:id="br0">
      <inkml:brushProperty name="width" value="0.2" units="cm"/>
      <inkml:brushProperty name="height" value="0.2" units="cm"/>
      <inkml:brushProperty name="color" value="#FFFFFF"/>
    </inkml:brush>
  </inkml:definitions>
  <inkml:trace contextRef="#ctx0" brushRef="#br0">0 458 24575,'43'1'0,"-27"0"0,1 0 0,-1-1 0,0-1 0,0 0 0,1-1 0,-1-1 0,0-1 0,-1 0 0,27-11 0,-42 15 0,1 0 0,-1-1 0,1 1 0,-1-1 0,1 1 0,-1 0 0,1 0 0,-1-1 0,1 1 0,0 0 0,-1 0 0,1 0 0,0 0 0,-1 0 0,1-1 0,0 1 0,-1 0 0,1 0 0,-1 1 0,1-1 0,0 0 0,-1 0 0,1 0 0,0 0 0,-1 1 0,1-1 0,-1 0 0,1 0 0,-1 1 0,1-1 0,-1 0 0,1 1 0,-1-1 0,1 1 0,-1-1 0,1 1 0,-1-1 0,1 1 0,-1-1 0,0 1 0,1-1 0,-1 1 0,0 0 0,5 34 0,0-7 0,-5-28 0,1 1 0,-1-1 0,1 0 0,-1 0 0,1 1 0,-1-1 0,0 0 0,1 0 0,0 0 0,-1 0 0,1 0 0,-1 1 0,1-1 0,-1 0 0,1 0 0,-1 0 0,1 0 0,-1-1 0,1 1 0,-1 0 0,1 0 0,-1 0 0,1 0 0,-1 0 0,1-1 0,-1 1 0,1 0 0,-1 0 0,1-1 0,-1 1 0,0 0 0,1-1 0,-1 1 0,1 0 0,-1-1 0,0 1 0,0-1 0,1 1 0,-1-1 0,0 1 0,1-1 0,-1 1 0,0-1 0,0 1 0,0-1 0,0 1 0,0-1 0,0 1 0,1-1 0,9-27 0,-10 23 0,-1-1 0,0 1 0,-1-1 0,1 1 0,-1 0 0,0-1 0,0 1 0,0 0 0,-1 0 0,0 1 0,0-1 0,-6-7 0,4 6 0,0-1 0,1-1 0,0 1 0,-6-15 0,3 4 0,-1 0 0,-1 0 0,-1 1 0,-13-18 0,14 22 0,0-1 0,1 0 0,0-1 0,1 0 0,0 0 0,-6-24 0,7 11-682,-20-51-1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6:04.352"/>
    </inkml:context>
    <inkml:brush xml:id="br0">
      <inkml:brushProperty name="width" value="0.2" units="cm"/>
      <inkml:brushProperty name="height" value="0.2" units="cm"/>
      <inkml:brushProperty name="color" value="#FFFFFF"/>
    </inkml:brush>
  </inkml:definitions>
  <inkml:trace contextRef="#ctx0" brushRef="#br0">662 1368 24575,'9'-1'0,"0"0"0,1-1 0,-1 0 0,14-5 0,8-2 0,-20 6 0,2 1 0,0-1 0,-1 0 0,22-10 0,-32 13 0,-1-1 0,1 1 0,-1-1 0,0 1 0,1-1 0,-1 0 0,0 0 0,0 1 0,0-1 0,1 0 0,-1 0 0,0 0 0,0 0 0,0 0 0,-1-1 0,1 1 0,0 0 0,0 0 0,-1-1 0,1 1 0,0 0 0,-1-1 0,1 1 0,-1 0 0,0-1 0,0 1 0,1-1 0,-1 1 0,0-1 0,0 1 0,0-1 0,0 1 0,-1 0 0,1-1 0,0 1 0,0-1 0,-1 1 0,1-1 0,-1 1 0,0 0 0,1 0 0,-2-2 0,-29-67 0,27 58 0,0 1 0,-1-1 0,-1 1 0,0 0 0,0 1 0,-11-14 0,1 3 0,1 0 0,1 0 0,0-2 0,2 1 0,1-2 0,-14-39 0,15 29 0,8 23 0,-1 0 0,0 0 0,-1 0 0,0 0 0,-1 1 0,0 0 0,-1 0 0,0 0 0,0 0 0,-12-12 0,9 11 0,1-1 0,1 0 0,0 0 0,1-1 0,0 0 0,1 0 0,0 0 0,-3-16 0,-16-39 0,-26-66 0,12 30 0,32 92 0,0 1 0,0-1 0,-2 1 0,-8-10 0,9 12 0,0-1 0,0 1 0,1-1 0,1-1 0,-8-18 0,11 23 0,0-1 0,0 1 0,0-1 0,-1 1 0,0 0 0,0 0 0,-1 0 0,1 0 0,-1 1 0,-1-1 0,1 1 0,-1 0 0,0 0 0,0 1 0,0-1 0,0 1 0,-1 0 0,0 1 0,0 0 0,-11-5 0,-19-3 0,-114-25 0,95 21-1365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8:53.804"/>
    </inkml:context>
    <inkml:brush xml:id="br0">
      <inkml:brushProperty name="width" value="0.05" units="cm"/>
      <inkml:brushProperty name="height" value="0.05" units="cm"/>
      <inkml:brushProperty name="color" value="#FFFFFF"/>
    </inkml:brush>
  </inkml:definitions>
  <inkml:trace contextRef="#ctx0" brushRef="#br0">1068 98 24575,'-256'21'0,"72"-1"0,-143-14 0,1040-31 0,-855 53 0,12-14 0,-1-6 0,-175-10 0,275-5 0,31 6 0,-1 1 0,1 0 0,-1 0 0,1-1 0,0 1 0,-1 0 0,1-1 0,0 1 0,-1 0 0,1-1 0,0 1 0,0-1 0,-1 1 0,1-1 0,0 1 0,0 0 0,0-1 0,0 1 0,-1-1 0,1 1 0,0-1 0,0 1 0,0-1 0,0 1 0,0-1 0,0 1 0,0-1 0,0 1 0,0-1 0,1 0 0,1-3 0,1 0 0,-1 0 0,1 0 0,0 1 0,0-1 0,1 1 0,6-6 0,11-13 0,-21 22 0,0 0 0,1-1 0,-1 1 0,0 0 0,0-1 0,0 1 0,0-1 0,0 1 0,0 0 0,0-1 0,0 1 0,0 0 0,0-1 0,0 1 0,0-1 0,0 1 0,0 0 0,0-1 0,0 1 0,0 0 0,0-1 0,-1 1 0,1 0 0,0-1 0,0 1 0,0 0 0,-1-1 0,1 1 0,0 0 0,0-1 0,-1 1 0,1 0 0,0 0 0,-1-1 0,1 1 0,0 0 0,-1 0 0,1 0 0,0 0 0,-1-1 0,1 1 0,0 0 0,-1 0 0,1 0 0,-1 0 0,1 0 0,0 0 0,-1 0 0,-23-3 0,22 2 0,-70 2 0,58 1 0,1-1 0,-1 0 0,0-1 0,1-1 0,-1 0 0,0-1 0,1-1 0,-1 0 0,-14-5 0,28 8 0,-1-1 0,0 1 0,1 0 0,-1 0 0,1-1 0,-1 1 0,1 0 0,-1-1 0,1 1 0,0-1 0,-1 1 0,1-1 0,-1 1 0,1 0 0,0-1 0,-1 0 0,1 1 0,0-1 0,0 1 0,-1-1 0,1 1 0,0-1 0,0 1 0,0-1 0,0 0 0,0 1 0,-1-1 0,1 1 0,0-1 0,1 0 0,-1 1 0,0-1 0,0 1 0,0-1 0,0 0 0,0 1 0,1-1 0,-1 1 0,0-1 0,0 1 0,1-1 0,-1 1 0,0-1 0,1 1 0,-1-1 0,1 1 0,-1-1 0,1 0 0,29-24 0,-17 16 0,-37 17 0,13-5 0,0 0 0,0 1 0,1 0 0,-1 1 0,-11 7 0,22-12 0,0 0 0,-1 0 0,1 0 0,0 0 0,0 0 0,0 0 0,0 0 0,0 0 0,0 0 0,0 1 0,0-1 0,0 0 0,-1 0 0,1 0 0,0 0 0,0 0 0,0 0 0,0 1 0,0-1 0,0 0 0,0 0 0,0 0 0,0 0 0,0 0 0,0 0 0,0 1 0,0-1 0,0 0 0,0 0 0,0 0 0,0 0 0,0 0 0,0 1 0,0-1 0,0 0 0,1 0 0,-1 0 0,0 0 0,0 0 0,0 0 0,0 0 0,0 1 0,0-1 0,0 0 0,0 0 0,0 0 0,1 0 0,-1 0 0,0 0 0,0 0 0,0 0 0,0 0 0,0 0 0,0 0 0,0 0 0,1 0 0,-1 0 0,14 4 0,19-1 0,155-4 0,80 6 0,-233-1 0,-35-4 0,0 0 0,0 0 0,-1 0 0,1 0 0,0 0 0,0 0 0,0 0 0,0 0 0,0 0 0,0 0 0,0 0 0,0 0 0,0 1 0,-1-1 0,1 0 0,0 0 0,0 0 0,0 0 0,0 0 0,0 0 0,0 0 0,0 0 0,0 0 0,0 0 0,0 0 0,0 1 0,0-1 0,0 0 0,0 0 0,0 0 0,0 0 0,0 0 0,0 0 0,0 0 0,0 0 0,0 0 0,0 1 0,0-1 0,0 0 0,0 0 0,0 0 0,0 0 0,0 0 0,0 0 0,0 0 0,0 0 0,0 0 0,0 1 0,0-1 0,0 0 0,0 0 0,0 0 0,0 0 0,0 0 0,0 0 0,0 0 0,0 0 0,1 0 0,-19 7 0,-27 5 0,43-12 0,-65 19-1365,38-11-5461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9:29.018"/>
    </inkml:context>
    <inkml:brush xml:id="br0">
      <inkml:brushProperty name="width" value="0.35" units="cm"/>
      <inkml:brushProperty name="height" value="0.35" units="cm"/>
      <inkml:brushProperty name="color" value="#FFFFFF"/>
    </inkml:brush>
  </inkml:definitions>
  <inkml:trace contextRef="#ctx0" brushRef="#br0">431 187 24575,'-163'13'0,"122"-7"0,1-2 0,-1-1 0,-64-6 0,105 3 0,0 0 0,0 1 0,-1-1 0,1 0 0,0 0 0,-1 0 0,1 0 0,0 0 0,0 0 0,-1 0 0,1 0 0,0 0 0,-1 0 0,1 0 0,0 0 0,0 0 0,-1 0 0,1 0 0,0 0 0,-1-1 0,1 1 0,0 0 0,0 0 0,-1 0 0,1 0 0,0 0 0,0-1 0,0 1 0,-1 0 0,1 0 0,0 0 0,0-1 0,0 1 0,-1 0 0,1 0 0,0-1 0,0 1 0,0 0 0,0-1 0,0 1 0,0 0 0,0 0 0,0-1 0,0 1 0,0 0 0,0 0 0,0-1 0,0 1 0,0 0 0,0-1 0,0 1 0,16-13 0,28-6 0,35-3 0,-61 20 0,-55 16 0,6-4 0,-2-2 0,-55 6 0,88-14 0,0 0 0,0 0 0,1 0 0,-1 0 0,0 0 0,0 0 0,0 0 0,0 0 0,0 0 0,0 0 0,0 0 0,0-1 0,0 1 0,0 0 0,0 0 0,0 0 0,0 0 0,0 0 0,0 0 0,0 0 0,0 0 0,0 0 0,0 0 0,0 0 0,0 0 0,0 0 0,0-1 0,0 1 0,0 0 0,0 0 0,0 0 0,0 0 0,0 0 0,0 0 0,0 0 0,0 0 0,0 0 0,0 0 0,0 0 0,0 0 0,0 0 0,0-1 0,0 1 0,0 0 0,0 0 0,-1 0 0,1 0 0,14-8 0,21-8 0,183-38 0,-214 53 0,-1 0 0,0 0 0,0 1 0,1 0 0,-1-1 0,0 1 0,1 0 0,-1 1 0,0-1 0,1 1 0,-1-1 0,0 1 0,0 0 0,1 0 0,-1 0 0,0 1 0,0-1 0,0 1 0,-1-1 0,1 1 0,0 0 0,-1 0 0,1 1 0,3 3 0,6 3 0,-5-5 0,0 0 0,0-1 0,1 0 0,-1-1 0,1 1 0,-1-1 0,1-1 0,0 0 0,0 0 0,0 0 0,0-1 0,0 0 0,16-3 0,-13 2 0,0 1 0,0 0 0,0 0 0,0 2 0,14 2 0,-24-4 0,0-1 0,-1 1 0,1 0 0,0 1 0,0-1 0,-1 0 0,1 0 0,0 0 0,0 0 0,-1 0 0,1 1 0,0-1 0,-1 0 0,1 1 0,0-1 0,-1 1 0,1-1 0,0 0 0,-1 1 0,1-1 0,-1 1 0,1 0 0,-1-1 0,1 1 0,-1-1 0,1 1 0,-1 0 0,0-1 0,1 1 0,-1 0 0,0 0 0,0-1 0,1 1 0,-1 0 0,0 0 0,0-1 0,0 1 0,0 0 0,0 0 0,0-1 0,0 1 0,0 0 0,0 0 0,-1-1 0,1 1 0,0 0 0,0 0 0,-1-1 0,1 1 0,0 0 0,-1-1 0,1 1 0,-1 0 0,1-1 0,-1 1 0,1-1 0,-1 1 0,1-1 0,-1 1 0,0 0 0,-4 3 0,0 0 0,0-1 0,0 1 0,0-1 0,0 0 0,-9 3 0,-18 5 0,-1-1 0,-1-2 0,0-1 0,-58 4 0,90-11 0,0 1 0,1-1 0,-1 0 0,1 0 0,-1 0 0,0 0 0,1 0 0,-1 0 0,0-1 0,1 1 0,-1 0 0,0-1 0,1 1 0,-1-1 0,1 0 0,-2 0 0,3 0 0,0 1 0,0-1 0,0 0 0,0 1 0,0-1 0,0 1 0,0-1 0,1 0 0,-1 1 0,0-1 0,0 1 0,1-1 0,-1 1 0,0-1 0,1 1 0,-1-1 0,0 1 0,1-1 0,-1 1 0,1 0 0,-1-1 0,1 1 0,-1 0 0,1-1 0,-1 1 0,1 0 0,0-1 0,51-25 0,-8 13 0,0 2 0,0 2 0,1 1 0,52 0 0,185 8 0,-133 3 0,-121-4 0,-12 1 0,-1 0 0,1 0 0,-1 1 0,0 1 0,21 5 0,-33-2 0,-12 2 0,-14 2 0,21-8 0,-34 10 0,30-7 0,26-6 0,95-11 0,225 4 0,-250 10 0,-76 0 0,1 0 0,-1 1 0,18 5 0,26 4 0,536 60 0,-845-79 0,-60-8 0,306 16 0,-1 0 0,1 0 0,-1 0 0,1-1 0,-1 0 0,1 0 0,0-1 0,-1 0 0,1 1 0,0-2 0,0 1 0,0-1 0,1 1 0,-1-1 0,0 0 0,1-1 0,0 1 0,-6-8 0,6 8 0,1 1 0,-1-1 0,0 0 0,0 1 0,0 0 0,0 0 0,0 0 0,0 0 0,0 0 0,-1 1 0,-4-1 0,-56-8 0,48 9 0,-183-18 0,-137-18 0,497 33 0,25 5 0,385-2 0,-551 1 0,1-1 0,0-1 0,-1 0 0,0-2 0,1 0 0,-1-1 0,0-1 0,-1 0 0,31-16 0,106-60 0,-134 76 0,-13 12 0,-15 28 0,5-30 0,0 0 0,1 0 0,0 1 0,0-1 0,0 0 0,0 1 0,1-1 0,0 7 0,1-8 0,0 0 0,0 0 0,0 0 0,0-1 0,1 1 0,-1 0 0,1-1 0,0 1 0,0-1 0,0 0 0,0 0 0,0 0 0,0 0 0,1 0 0,-1 0 0,0 0 0,1-1 0,0 1 0,-1-1 0,1 0 0,0 0 0,0 0 0,0 0 0,0 0 0,3 0 0,11 2 0,0-1 0,0-1 0,23 0 0,-2-1 0,-383-4 0,200 5 0,122 0 0,-1 0 0,1 1 0,0 2 0,0 0 0,0 2 0,0 0 0,1 2 0,0 0 0,1 2 0,0 0 0,0 1 0,1 1 0,0 1 0,1 1 0,1 1 0,-18 17 0,-265 221 0,182-157 0,59-52 0,44-33 0,0 0 0,0 1 0,1 1 0,-22 24 0,-81 85 0,21-24 0,9 9 0,87-105 0,0 0 0,0 0 0,0 0 0,0 0 0,0 0 0,0 0 0,0 0 0,0 0 0,1 0 0,-1 0 0,1 1 0,0-1 0,0 0 0,0 0 0,0 1 0,0-1 0,0 0 0,0 0 0,1 0 0,-1 1 0,1-1 0,0 0 0,-1 0 0,1 0 0,0 0 0,0 0 0,0 0 0,1 0 0,-1 0 0,0-1 0,1 1 0,-1 0 0,1-1 0,0 1 0,2 1 0,8 6 0,1 0 0,0-1 0,0 0 0,19 8 0,-8-5 0,-13-6 0,0 1 0,-1 1 0,0-1 0,12 11 0,-17-12 0,-1 0 0,0 0 0,0 0 0,-1 0 0,1 1 0,-1-1 0,-1 1 0,1 0 0,3 11 0,-3-5 0,-1 0 0,0 0 0,-1 0 0,0 0 0,-3 24 0,2-25 0,-1 0 0,1 0 0,1 0 0,0 0 0,0 0 0,6 19 0,-5-26 0,1 0 0,-1 0 0,1-1 0,0 1 0,0-1 0,1 0 0,-1 0 0,1 0 0,-1 0 0,1-1 0,0 1 0,0-1 0,0 0 0,8 3 0,3 1 0,-1-1 0,1-1 0,17 4 0,12-5 0,-26-1 0,-41-2 0,-47-2 0,-135 3 0,200 0 0,1 0 0,-1 1 0,0 0 0,1-1 0,0 2 0,-1-1 0,1 0 0,0 1 0,0 0 0,0 0 0,1 0 0,-1 0 0,1 1 0,0-1 0,0 1 0,0 0 0,0 0 0,0 0 0,1 0 0,0 0 0,-4 10 0,0 0 0,1 1 0,0 0 0,1 0 0,0 1 0,-1 23 0,2 4 0,1-17 0,0-1 0,-7 29 0,6-33 0,0 1 0,1-1 0,2 1 0,2 26 0,-1-27 0,-1 0 0,0 0 0,-1 0 0,-6 27 0,6-44 0,0 0 0,0 0 0,-1 0 0,0 0 0,1 0 0,-1 0 0,-1 0 0,1-1 0,0 1 0,-1-1 0,0 1 0,-4 3 0,26-41 0,-6 17 0,-1 1 0,0-2 0,-2 0 0,0 0 0,0-1 0,-2 0 0,-1 0 0,0-1 0,-1 0 0,-2 0 0,0-1 0,0 1 0,-1-31 0,-3 38 0,0 0 0,-1 0 0,-1 0 0,0 0 0,-1 0 0,0 0 0,-1 1 0,0 0 0,-11-22 0,12 30 0,0-1 0,-1 0 0,1 1 0,-1 0 0,0 0 0,0 0 0,-1 0 0,1 1 0,-1 0 0,1 0 0,-1 0 0,0 0 0,0 1 0,-1-1 0,1 1 0,0 1 0,-1-1 0,1 1 0,-1 0 0,1 0 0,-1 1 0,0-1 0,1 1 0,-12 2 0,12-2 0,1 1 0,-1 0 0,0 0 0,0 1 0,0-1 0,1 1 0,-1 0 0,1 0 0,-1 1 0,1-1 0,0 1 0,0 0 0,0 0 0,0 0 0,1 1 0,-1-1 0,1 1 0,0 0 0,0 0 0,0 0 0,1 0 0,-4 8 0,1-1 0,1 0 0,0 0 0,0 0 0,2 1 0,-1-1 0,1 1 0,1 0 0,0 15 0,2 7 0,11 60 0,-6-61 0,2 64 0,-7-87 0,0-1 0,1 1 0,0 0 0,0-1 0,1 1 0,0-1 0,5 10 0,-4-10 0,0 0 0,-1 1 0,0-1 0,0 1 0,-1 0 0,1 12 0,-3-20 0,-1 1 0,1 0 0,0 0 0,-1 0 0,0-1 0,0 1 0,0 0 0,0-1 0,0 1 0,0-1 0,-1 1 0,1-1 0,-1 1 0,0-1 0,0 0 0,1 0 0,-1 0 0,-1 0 0,1 0 0,0 0 0,0-1 0,-1 1 0,1-1 0,-1 0 0,1 1 0,-1-1 0,0 0 0,1 0 0,-1-1 0,0 1 0,0-1 0,0 1 0,1-1 0,-1 0 0,0 0 0,0 0 0,0 0 0,0-1 0,1 1 0,-1-1 0,0 0 0,0 0 0,1 0 0,-1 0 0,1 0 0,-1 0 0,1-1 0,-1 1 0,1-1 0,0 1 0,0-1 0,-3-2 0,-47-69 0,41 56 0,-1 0 0,-1 0 0,-17-17 0,21 26 0,1 0 0,0 0 0,0 0 0,0-1 0,1-1 0,1 1 0,-1-1 0,1 0 0,1 0 0,0-1 0,1 0 0,0 1 0,0-2 0,-3-22 0,3 18 0,0 0 0,-1 0 0,-1 0 0,0 1 0,-1 0 0,-12-20 0,-14-29 0,18 30 0,9 21 0,-1-1 0,2 0 0,0 0 0,1 0 0,0-1 0,1 1 0,0-1 0,0-17 0,3 25 0,0-1 0,0 1 0,0 0 0,1-1 0,0 1 0,1 0 0,-1 0 0,1 0 0,1 0 0,-1 0 0,1 0 0,1 1 0,-1-1 0,1 1 0,0 0 0,0 0 0,1 0 0,0 1 0,0-1 0,0 1 0,1 1 0,-1-1 0,1 1 0,0-1 0,1 2 0,-1-1 0,1 1 0,-1 0 0,1 0 0,0 1 0,0 0 0,0 0 0,14-1 0,59-5 0,0 4 0,95 7 0,-60 0 0,-113-3 0,12 0 0,0 1 0,0 0 0,1 0 0,23 7 0,-36-7 0,0-1 0,0 1 0,-1-1 0,1 1 0,0 0 0,0-1 0,-1 1 0,1 0 0,-1 0 0,1 0 0,-1 0 0,1 1 0,-1-1 0,1 0 0,-1 1 0,0-1 0,0 1 0,0-1 0,0 1 0,0-1 0,0 1 0,0 0 0,-1-1 0,1 1 0,0 0 0,-1 0 0,1 0 0,-1 0 0,0-1 0,0 1 0,0 0 0,0 0 0,0 0 0,0 0 0,0 0 0,-1-1 0,1 1 0,-1 0 0,1 0 0,-1 0 0,1-1 0,-1 1 0,0 0 0,0-1 0,0 1 0,-2 2 0,-20 24 0,20-25 0,0 0 0,1 0 0,-1 0 0,1 0 0,-1 0 0,1 1 0,0-1 0,-3 7 0,5-8 0,0-1 0,0 1 0,0-1 0,1 1 0,-1-1 0,0 0 0,0 1 0,1-1 0,-1 1 0,1-1 0,-1 0 0,1 0 0,0 1 0,-1-1 0,1 0 0,0 0 0,0 0 0,0 1 0,0-1 0,0 0 0,0 0 0,0-1 0,0 1 0,0 0 0,1 0 0,-1 0 0,0-1 0,1 1 0,-1-1 0,2 1 0,17 9 0,0-1 0,0-2 0,1 0 0,0-1 0,1-1 0,-1 0 0,32 1 0,161-4 0,-115-4 0,-78 0 0,0 0 0,31-7 0,-30 5 0,0 0 0,28 0 0,30 7 0,-58-1 0,1-1 0,-1 0 0,1-2 0,-1 0 0,1-2 0,-1 0 0,31-10 0,-10-11 0,-38 20 0,0 0 0,0 1 0,1 0 0,-1 0 0,1 0 0,0 1 0,0 0 0,0 0 0,8-2 0,46-1 0,116 6 0,-63 2 0,-96-2 0,-1 0 0,1-2 0,-1 0 0,0-1 0,1-1 0,-1 0 0,0-1 0,0-1 0,17-8 0,23-3 0,-49 16 0,0-1 0,-1-1 0,1 1 0,-1-1 0,1 0 0,-1-1 0,1 0 0,-1 0 0,0 0 0,-1 0 0,1-1 0,8-7 0,-14 11 0,0-1 0,-1 1 0,1-1 0,0 1 0,0-1 0,-1 1 0,1-1 0,0 1 0,0-1 0,-1 1 0,1 0 0,0-1 0,-1 1 0,1 0 0,-1-1 0,1 1 0,-1 0 0,1-1 0,0 1 0,-1 0 0,1 0 0,-1-1 0,1 1 0,-1 0 0,1 0 0,-1 0 0,0 0 0,1 0 0,-1 0 0,1 0 0,-1 0 0,1 0 0,-1 0 0,1 0 0,-1 0 0,1 0 0,-1 1 0,-25-3 0,4 1 0,-44 2 0,62-1 0,-1 1 0,1 0 0,0 0 0,0 0 0,0 0 0,0 1 0,0 0 0,0 0 0,0 0 0,0 0 0,1 0 0,-6 5 0,8-6 0,1-1 0,-1 0 0,1 0 0,0 1 0,-1-1 0,1 0 0,0 1 0,-1-1 0,1 1 0,0-1 0,-1 0 0,1 1 0,0-1 0,0 1 0,-1-1 0,1 1 0,0-1 0,0 1 0,0-1 0,0 1 0,0-1 0,0 1 0,0-1 0,0 1 0,0-1 0,0 1 0,0-1 0,0 1 0,0-1 0,0 1 0,0-1 0,0 1 0,0-1 0,1 0 0,-1 1 0,0-1 0,0 1 0,1-1 0,-1 1 0,0-1 0,1 0 0,-1 1 0,0-1 0,1 0 0,-1 1 0,0-1 0,1 0 0,-1 1 0,1-1 0,-1 0 0,1 0 0,-1 0 0,1 1 0,-1-1 0,1 0 0,-1 0 0,1 0 0,-1 0 0,1 0 0,-1 0 0,1 0 0,-1 0 0,1 0 0,-1 0 0,1 0 0,0 0 0,40 2 0,-36-2 0,-14 1 0,-1 2 0,1 0 0,0 0 0,0 1 0,0 0 0,1 0 0,-1 1 0,1 0 0,0 1 0,-9 7 0,-35 22 0,19-19 0,11-6 0,1 1 0,-38 27 0,49-30 0,-1 0 0,0 0 0,-1-1 0,1 0 0,-2-1 0,1-1 0,0 0 0,-1 0 0,0-1 0,0-1 0,-1 0 0,1-1 0,-20 1 0,-63-5 0,-57 3 0,148 0 0,1 0 0,-1 0 0,1 1 0,0 0 0,-1 0 0,1 0 0,0 0 0,0 1 0,1-1 0,-6 6 0,6-6 0,1 0 0,0-1 0,0 2 0,-1-1 0,1 0 0,1 0 0,-1 1 0,0-1 0,1 1 0,-1-1 0,1 1 0,0 0 0,0-1 0,0 1 0,0 0 0,0 0 0,0 3 0,1-5 0,1 0 0,-1 0 0,1 0 0,-1 0 0,1 0 0,-1 0 0,1 0 0,0 0 0,-1-1 0,1 1 0,0 0 0,0 0 0,0-1 0,0 1 0,-1 0 0,1-1 0,0 1 0,0-1 0,0 1 0,0-1 0,0 0 0,0 1 0,0-1 0,1 0 0,-1 0 0,0 1 0,1-1 0,36 3 0,-33-3 0,272 1 0,-119-4 0,-146 2 0,0 0 0,-1-1 0,1-1 0,0 0 0,0 0 0,-1-2 0,0 1 0,15-9 0,-14 7 0,-1 0 0,1 1 0,1 1 0,-1 0 0,0 0 0,1 1 0,15-1 0,-17 3 0,-2 0 0,0 1 0,-1 0 0,1 0 0,-1 1 0,18 3 0,-25-4 0,1 1 0,0-1 0,-1 1 0,1 0 0,-1 0 0,1 0 0,-1 0 0,0 0 0,1 0 0,-1 0 0,0 0 0,0 0 0,0 1 0,1-1 0,-1 0 0,-1 1 0,1-1 0,0 1 0,0-1 0,-1 1 0,1 0 0,0-1 0,-1 1 0,0-1 0,1 1 0,-1 0 0,0 0 0,0-1 0,0 1 0,0 0 0,0-1 0,0 1 0,0 0 0,-1-1 0,0 4 0,0-1 0,-1 0 0,1 0 0,-1 0 0,1-1 0,-1 1 0,0-1 0,0 1 0,-1-1 0,1 0 0,-1 1 0,0-1 0,0-1 0,0 1 0,0 0 0,0-1 0,-5 4 0,6-5 0,0 0 0,0 0 0,-1 1 0,1-2 0,0 1 0,0 0 0,-1 0 0,1-1 0,0 1 0,-1-1 0,1 0 0,0 1 0,-1-1 0,1 0 0,0-1 0,-1 1 0,1 0 0,0-1 0,-1 1 0,1-1 0,0 0 0,-1 1 0,1-1 0,0 0 0,0-1 0,0 1 0,0 0 0,0-1 0,-2-2 0,3 3 0,0 0 0,0-1 0,0 1 0,1 0 0,-1-1 0,1 1 0,-1-1 0,1 1 0,0-1 0,-1 0 0,1 1 0,0-1 0,0 1 0,0-1 0,0 1 0,1-1 0,-1 1 0,0-1 0,0 0 0,1 1 0,1-3 0,16-42 0,-7 21 0,4-21 0,-4 12 0,11-54 0,-20 76 0,-1 0 0,0 0 0,-1 0 0,0 0 0,-1 0 0,0 0 0,-1 0 0,-4-18 0,-7-19 0,6 114 0,3-70 0,-1 0 0,1-1 0,-1 2 0,-1-1 0,1 0 0,0 1 0,-1 0 0,0 1 0,0-1 0,0 1 0,-1 0 0,1 0 0,-1 1 0,0 0 0,-11-2 0,-39-18 0,39 12 0,0 2 0,0 0 0,-1 1 0,0 1 0,0 0 0,0 2 0,0 0 0,-1 1 0,0 1 0,-24 1 0,16-2 0,0 0 0,0-2 0,0-1 0,1-1 0,-1-2 0,-36-17 0,-7 0 0,3-5 0,-8-3 0,70 32 0,1 1 0,-1-1 0,0 1 0,0 0 0,0 1 0,0-1 0,0 1 0,-1 0 0,1 1 0,0 0 0,-7 1 0,-67 26 0,60-19 0,-1-1 0,0-2 0,-33 7 0,38-11 0,2 1 0,1-1 0,0-1 0,-1 0 0,1-1 0,-1 0 0,-14-3 0,25 2 0,0 0 0,0 0 0,-1 0 0,1 0 0,0 0 0,0-1 0,0 0 0,0 0 0,1 0 0,-1 0 0,0 0 0,1 0 0,-1-1 0,1 1 0,0-1 0,0 1 0,0-1 0,0 0 0,0 0 0,1 0 0,-1 0 0,1 0 0,0 0 0,0-1 0,0 1 0,0 0 0,1-1 0,-1 1 0,1-6 0,4-94 0,-4 102 3,0 0 1,0 0-1,0 0 0,-1 1 0,1-1 0,0 0 0,-1 0 0,1 0 1,0 1-1,-1-1 0,1 0 0,-1 1 0,1-1 0,-1 0 1,1 1-1,-1-1 0,0 1 0,1-1 0,-1 1 0,0-1 0,1 1 1,-1-1-1,0 1 0,0-1 0,1 1 0,-1 0 0,0 0 0,0-1 1,0 1-1,1 0 0,-1 0 0,0 0 0,0 0 0,0 0 1,0 0-1,0 0 0,0 0 0,-31 9-1488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04.897"/>
    </inkml:context>
    <inkml:brush xml:id="br0">
      <inkml:brushProperty name="width" value="0.35" units="cm"/>
      <inkml:brushProperty name="height" value="0.35" units="cm"/>
      <inkml:brushProperty name="color" value="#FFFFFF"/>
    </inkml:brush>
  </inkml:definitions>
  <inkml:trace contextRef="#ctx0" brushRef="#br0">505 0 24575,'130'11'0,"-22"-1"0,522 34 0,-527-34 0,513 8 0,-598-17 0,0 1 0,-1 1 0,1 1 0,27 9 0,-25-7 0,0-1 0,41 6 0,10-8 0,-43-3 0,0 1 0,1 2 0,27 6 0,-28-4 0,0-1 0,0-2 0,41-1 0,-33-1 0,54 6 0,276 47 0,-331-44 0,-35-8 0,1-1 0,-1 0 0,1 0 0,-1 0 0,0 0 0,1 0 0,-1 0 0,1 1 0,-1-1 0,1 0 0,-1 0 0,1 1 0,-1-1 0,0 0 0,1 1 0,-1-1 0,0 0 0,1 1 0,-1-1 0,0 0 0,1 1 0,-1-1 0,0 1 0,0-1 0,0 1 0,1-1 0,-1 1 0,0-1 0,0 0 0,0 1 0,0-1 0,0 1 0,0-1 0,0 1 0,0-1 0,0 1 0,0-1 0,0 1 0,0-1 0,0 1 0,0-1 0,-1 1 0,1-1 0,0 1 0,0-1 0,0 0 0,-1 1 0,1-1 0,0 1 0,-1-1 0,1 0 0,0 1 0,-1-1 0,1 0 0,0 1 0,-1-1 0,1 0 0,-1 1 0,1-1 0,0 0 0,-1 0 0,1 0 0,-1 0 0,1 1 0,-1-1 0,1 0 0,-1 0 0,-12 5 0,-1 0 0,1-2 0,-1 1 0,0-2 0,0 1 0,0-2 0,0 0 0,-28-2 0,-3 2 0,-1399 21 0,1325-23 0,0 5 0,-147 25 0,176-18 0,0-4 0,-152-8 0,91-2 0,120 3 0,19-2 0,0 2 0,0 0 0,0 0 0,0 1 0,0 0 0,0 1 0,0 1 0,0 0 0,1 0 0,-1 1 0,-15 9 0,-242 132 0,267-144 0,1 0 0,-1-1 0,1 1 0,-1 0 0,1 0 0,0 0 0,-1 0 0,1 0 0,0 0 0,0 1 0,0-1 0,0 0 0,0 1 0,0-1 0,0 1 0,0-1 0,0 1 0,1-1 0,-1 1 0,1-1 0,-1 3 0,1-3 0,1 0 0,-1 1 0,0-1 0,1 0 0,-1 0 0,1 0 0,0 0 0,-1 0 0,1 0 0,0 0 0,0 0 0,0 0 0,0 0 0,0 0 0,0-1 0,0 1 0,0 0 0,0 0 0,0-1 0,0 1 0,1 0 0,10 4 0,0-1 0,0 0 0,1-1 0,13 2 0,35 4 0,115-1 0,-116-7 0,0 2 0,73 13 0,125 46 0,57 11 0,-98-44 0,-126-18 0,45 1 0,16-20 0,0-6 0,172-39 0,-155 17 0,-102 19 0,0 3 0,1 3 0,71-2 0,-107 10 0,0 0 0,51-14 0,-51 10 0,1 1 0,42-3 0,242 8 0,-154 2 0,-160-1 0,0 0 0,0 0 0,0-1 0,0 1 0,0-1 0,0 0 0,0 0 0,0 0 0,-1 0 0,1 0 0,0-1 0,-1 1 0,1-1 0,0 0 0,-1 0 0,3-2 0,27-40 0,-14 17 0,-18 27 0,0 0 0,0-1 0,0 1 0,0 0 0,0-1 0,0 1 0,0 0 0,0-1 0,1 1 0,-1 0 0,0-1 0,0 1 0,0 0 0,1-1 0,-1 1 0,0 0 0,0 0 0,1-1 0,-1 1 0,0 0 0,1 0 0,-1-1 0,0 1 0,1 0 0,-1 0 0,0 0 0,1 0 0,-1 0 0,0 0 0,1-1 0,-1 1 0,0 0 0,1 0 0,-1 0 0,1 0 0,-1 0 0,0 0 0,1 0 0,-1 1 0,0-1 0,1 0 0,-1 0 0,0 0 0,1 0 0,-1 0 0,0 1 0,1-1 0,-1 0 0,0 0 0,1 0 0,-1 1 0,0-1 0,0 0 0,1 0 0,-1 1 0,0-1 0,0 0 0,1 1 0,-1-1 0,0 0 0,0 1 0,0-1 0,0 1 0,1 0 0,-1 0 0,0 0 0,0 0 0,0 1 0,0-1 0,0 0 0,0 0 0,0 0 0,0 0 0,-1 0 0,1 0 0,0 0 0,-1 0 0,1 1 0,-1-1 0,1 0 0,-1 0 0,1-1 0,-1 1 0,0 0 0,1 0 0,-3 1 0,-5 2 0,0 0 0,0-1 0,-1 0 0,1-1 0,-1 0 0,0 0 0,1-1 0,-1 0 0,0 0 0,0-1 0,-11-1 0,-1 1 0,-802 1 0,389-3 0,21-17 0,333 13 0,-112 7 0,-33-2 0,133-10 0,52 6 0,-55-2 0,88 7 0,0 0 0,0 0 0,0 1 0,0 0 0,0 0 0,-8 3 0,15-4 0,-1 0 0,1 0 0,-1 0 0,1 1 0,-1-1 0,1 0 0,-1 1 0,1-1 0,-1 0 0,1 1 0,0-1 0,-1 0 0,1 1 0,0-1 0,-1 1 0,1-1 0,0 1 0,-1-1 0,1 1 0,0-1 0,0 1 0,0-1 0,-1 1 0,1-1 0,0 1 0,0-1 0,0 1 0,0 0 0,0-1 0,0 1 0,0 0 0,1 1 0,0 0 0,0 1 0,0-1 0,1 0 0,-1 0 0,0 0 0,1 0 0,0-1 0,-1 1 0,1 0 0,0-1 0,2 3 0,28 18 0,1 0 0,1-2 0,0-2 0,45 17 0,4 3 0,-9-2 0,-27-16 0,-1 3 0,-1 1 0,77 58 0,-119-80 0,-1-1 0,0 1 0,0 0 0,0 0 0,0 0 0,0 0 0,0 1 0,-1-1 0,1 0 0,-1 1 0,1-1 0,-1 1 0,0 0 0,0-1 0,0 1 0,-1 0 0,1 0 0,0-1 0,-1 1 0,0 0 0,0 0 0,0 5 0,-1-3 0,-1-1 0,1 0 0,-1 0 0,0 0 0,0 0 0,0 0 0,-1 0 0,0 0 0,1-1 0,-1 1 0,0-1 0,-1 0 0,-3 3 0,-10 8 0,-1-2 0,-1 0 0,0 0 0,-34 13 0,-38 11 0,-158 39 0,234-72 0,-1 0 0,0-2 0,0 1 0,0-2 0,1 0 0,-1-1 0,0-1 0,-23-5 0,2-3 0,0-1 0,-46-20 0,80 30 0,-3-1 0,0-1 0,0 1 0,0-1 0,0 0 0,1 0 0,-1 0 0,1-1 0,0 0 0,0 0 0,1 0 0,-5-6 0,9 10 0,0-1 0,0 1 0,0-1 0,1 0 0,-1 1 0,0-1 0,1 1 0,-1-1 0,0 1 0,1 0 0,-1-1 0,1 1 0,-1-1 0,1 1 0,-1 0 0,0-1 0,1 1 0,0 0 0,-1-1 0,1 1 0,-1 0 0,1 0 0,-1 0 0,1-1 0,-1 1 0,1 0 0,0 0 0,-1 0 0,1 0 0,1 0 0,26-5 0,-25 5 0,153-14 0,251 8 0,-237 8 0,1057-1 0,-1189-1 0,1-2 0,-1-2 0,40-9 0,-59 9 0,-1-1 0,0-1 0,0 0 0,-1-2 0,0 0 0,0-1 0,-1 0 0,20-16 0,-35 25-6,1-1 1,-1 0-1,0 0 0,0 0 0,0 0 0,0 0 0,0 0 1,0 0-1,0 0 0,-1 0 0,1 0 0,0 0 0,-1-1 0,1 1 1,0 0-1,-1-1 0,0 1 0,1-3 0,-1 4 12,0-1 1,0 0-1,-1 0 0,1 1 0,0-1 1,-1 0-1,1 0 0,-1 1 0,1-1 1,-1 1-1,1-1 0,-1 0 0,0 1 1,1-1-1,-1 1 0,0-1 0,1 1 1,-1-1-1,0 1 0,1 0 0,-1-1 1,0 1-1,-1 0 0,-9-4-54,-1 2 1,0-1-1,-20 0 0,2-1-1165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13.985"/>
    </inkml:context>
    <inkml:brush xml:id="br0">
      <inkml:brushProperty name="width" value="0.35" units="cm"/>
      <inkml:brushProperty name="height" value="0.35" units="cm"/>
      <inkml:brushProperty name="color" value="#FFFFFF"/>
    </inkml:brush>
  </inkml:definitions>
  <inkml:trace contextRef="#ctx0" brushRef="#br0">260 313 24575,'2'-4'0,"-1"-1"0,1 1 0,0-1 0,0 1 0,1 0 0,-1-1 0,1 1 0,0 1 0,0-1 0,5-5 0,7-9 0,-3 2 0,-1-2 0,0 1 0,-1-1 0,-1-1 0,0 0 0,-2 0 0,0-1 0,-1 0 0,4-24 0,-10 43 0,0 0 0,0-1 0,1 1 0,-1 0 0,0 0 0,0 0 0,0 0 0,0 0 0,0 0 0,0 0 0,-1 0 0,1-1 0,0 1 0,0 0 0,-1 0 0,1 0 0,-1 0 0,1 0 0,-1 0 0,1 0 0,-1 0 0,0 1 0,1-1 0,-1 0 0,0 0 0,0 0 0,0 1 0,0-1 0,1 0 0,-1 1 0,0-1 0,0 1 0,0-1 0,0 1 0,0-1 0,0 1 0,-1 0 0,1 0 0,0-1 0,0 1 0,0 0 0,0 0 0,0 0 0,0 0 0,0 0 0,0 0 0,-1 1 0,1-1 0,0 0 0,0 0 0,0 1 0,-1 0 0,-10 3 0,-1 0 0,1 1 0,-20 12 0,15-7 0,-19 6 0,-1-1 0,0-2 0,-72 15 0,108-27 0,0-1 0,0 1 0,0-1 0,0 0 0,0 0 0,0 0 0,0 0 0,0 0 0,0 0 0,0 0 0,0 0 0,0 0 0,0 0 0,0 0 0,0-1 0,0 1 0,0 0 0,0-1 0,0 1 0,0-1 0,0 1 0,0-1 0,1 1 0,-1-1 0,0 0 0,0 1 0,1-1 0,-1 0 0,0 0 0,1 1 0,-2-3 0,1 0 0,1 1 0,-1-1 0,1 1 0,0-1 0,-1 0 0,1 1 0,0-1 0,1 0 0,-1 1 0,0-1 0,2-5 0,1-1 0,0-1 0,1 1 0,0 0 0,9-16 0,-31 41 0,14-14 0,0 1 0,1 1 0,-1-1 0,1 0 0,-1 1 0,1 0 0,0-1 0,1 1 0,-4 5 0,7-8 0,-1-1 0,0 1 0,0 0 0,0 0 0,1 0 0,-1-1 0,1 1 0,-1 0 0,0-1 0,1 1 0,-1 0 0,1-1 0,-1 1 0,1 0 0,0-1 0,-1 1 0,1-1 0,0 1 0,-1-1 0,1 1 0,0-1 0,-1 0 0,1 1 0,0-1 0,0 0 0,0 1 0,-1-1 0,1 0 0,0 0 0,0 0 0,0 0 0,-1 0 0,1 0 0,1 0 0,37 4 0,-35-4 0,83 0 0,-60-2 0,-1 2 0,1 1 0,35 5 0,-59-5 0,-1 0 0,1 0 0,-1 0 0,1 0 0,-1 0 0,0 0 0,1 1 0,-1-1 0,0 1 0,0 0 0,0-1 0,0 1 0,0 0 0,0 0 0,-1 1 0,1-1 0,-1 0 0,1 0 0,-1 1 0,0-1 0,0 1 0,0-1 0,0 1 0,0-1 0,-1 1 0,1 0 0,-1-1 0,0 1 0,0 0 0,1-1 0,-2 4 0,1-3 0,0-1 0,0 1 0,0 0 0,0 0 0,1-1 0,-1 1 0,1 0 0,0 0 0,0-1 0,0 1 0,0-1 0,0 1 0,0-1 0,1 1 0,-1-1 0,1 0 0,0 0 0,0 0 0,-1 0 0,1 0 0,1 0 0,-1 0 0,0 0 0,0-1 0,1 1 0,-1-1 0,4 2 0,14 1 0,0-1 0,0-1 0,0-1 0,0-1 0,0 0 0,23-4 0,21 0 0,-38 4-66,-13 0 237,-41 0-1641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21.459"/>
    </inkml:context>
    <inkml:brush xml:id="br0">
      <inkml:brushProperty name="width" value="0.35" units="cm"/>
      <inkml:brushProperty name="height" value="0.35" units="cm"/>
      <inkml:brushProperty name="color" value="#FFFFFF"/>
    </inkml:brush>
  </inkml:definitions>
  <inkml:trace contextRef="#ctx0" brushRef="#br0">299 213 24575,'7'-1'0,"0"0"0,0 0 0,-1-1 0,1 0 0,0-1 0,-1 1 0,0-1 0,1-1 0,-1 1 0,-1-1 0,7-5 0,-11 9 0,-1 0 0,0 0 0,0 0 0,0 0 0,0-1 0,0 1 0,0 0 0,0 0 0,1 0 0,-1 0 0,0 0 0,0-1 0,0 1 0,0 0 0,0 0 0,0 0 0,0 0 0,0-1 0,0 1 0,0 0 0,0 0 0,0 0 0,0 0 0,0-1 0,0 1 0,0 0 0,0 0 0,0 0 0,0-1 0,0 1 0,0 0 0,-1 0 0,1 0 0,0 0 0,0 0 0,0-1 0,0 1 0,0 0 0,0 0 0,0 0 0,-1 0 0,1 0 0,0 0 0,0 0 0,0-1 0,0 1 0,0 0 0,-1 0 0,1 0 0,-16-7 0,-16-1 0,-6 4 0,-27-4 0,63 8 0,-1-1 0,0 1 0,1-1 0,-1 0 0,1 0 0,-1 0 0,1 0 0,0-1 0,-1 1 0,1-1 0,0 1 0,0-1 0,0 0 0,0 0 0,0 0 0,0 0 0,1 0 0,-3-3 0,4 4 0,-1 0 0,1 0 0,0 0 0,0 0 0,0 0 0,-1 0 0,1 0 0,0 0 0,0 0 0,1 0 0,-1 0 0,0 0 0,0 0 0,0 0 0,1 0 0,-1 0 0,0 0 0,1 0 0,-1 0 0,1 0 0,-1 0 0,1 1 0,-1-1 0,1 0 0,0 0 0,0 0 0,-1 1 0,1-1 0,1 0 0,29-20 0,-17 13 0,-14 7 0,0 0 0,0 1 0,0-1 0,0 0 0,0 0 0,0 0 0,0 0 0,0 0 0,-1 0 0,1 0 0,0 1 0,-1-1 0,1 0 0,-1 0 0,1 0 0,-1 1 0,1-1 0,-1 0 0,1 1 0,-1-1 0,0 0 0,1 1 0,-1-1 0,0 1 0,0-1 0,1 1 0,-1-1 0,-1 0 0,-28-19 0,14 16 0,0 0 0,-1 1 0,0 1 0,1 0 0,-31 2 0,-8 1 0,43 0 0,15 0 0,526-1 0,-526-1 0,0 1 0,0 0 0,0 0 0,0 0 0,0 1 0,0-1 0,-1 1 0,1 0 0,0-1 0,0 1 0,-1 0 0,1 1 0,0-1 0,-1 0 0,1 1 0,-1-1 0,0 1 0,1 0 0,-1 0 0,0 0 0,2 2 0,-2 1 0,0 0 0,0-1 0,0 1 0,0 0 0,-1 0 0,0-1 0,0 1 0,0 0 0,-1 0 0,0 0 0,0 9 0,0 7 0,0-10 0,1-1 0,-2 1 0,1-1 0,-2 0 0,1 1 0,-4 10 0,4-19 0,0 1 0,-1-1 0,1 1 0,0-1 0,-1 1 0,0-1 0,1 0 0,-1 0 0,0 0 0,0 0 0,0 0 0,-1 0 0,1 0 0,0-1 0,-1 1 0,1-1 0,-1 0 0,1 0 0,-1 0 0,0 0 0,1 0 0,-1 0 0,0-1 0,0 1 0,0-1 0,1 0 0,-5 0 0,-48 2 0,-79-9 0,124 5 0,0 0 0,0-1 0,0-1 0,1 1 0,0-2 0,-1 1 0,1-1 0,-12-10 0,8 7 0,0 1 0,-27-13 0,-85-33-1365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34.241"/>
    </inkml:context>
    <inkml:brush xml:id="br0">
      <inkml:brushProperty name="width" value="0.35" units="cm"/>
      <inkml:brushProperty name="height" value="0.35" units="cm"/>
      <inkml:brushProperty name="color" value="#FFFFFF"/>
    </inkml:brush>
  </inkml:definitions>
  <inkml:trace contextRef="#ctx0" brushRef="#br0">52 1009 24575,'-1'-12'0,"-1"-1"0,0 1 0,-1 0 0,0 0 0,-6-15 0,-9-33 0,12 25 0,2-1 0,0-43 0,4 66 0,1-1 0,0 0 0,1 1 0,0-1 0,1 1 0,0-1 0,1 1 0,11-24 0,9-1 0,40-49 0,-55 75 0,0 0 0,-1-1 0,0 1 0,-1-2 0,0 1 0,-1-1 0,-1 0 0,0 0 0,4-25 0,-5 24 0,1 0 0,0 1 0,1-1 0,1 1 0,12-20 0,8-18 0,20-41 0,-44 91 0,-1-1 0,1 0 0,-1 1 0,1 0 0,0-1 0,0 1 0,0 0 0,0 0 0,0 1 0,0-1 0,1 1 0,-1 0 0,0-1 0,1 1 0,-1 1 0,1-1 0,-1 0 0,1 1 0,0 0 0,-1 0 0,6 0 0,10 2 0,-1 0 0,35 8 0,-35-6 0,16 5 0,54 22 0,9 2 0,39-6 0,-58-15 0,143 4 0,-214-15 0,1 0 0,0 0 0,0 1 0,0 0 0,0 0 0,-1 1 0,0 0 0,10 4 0,-11-3 0,0-1 0,1 0 0,0-1 0,-1 0 0,1 0 0,0 0 0,0-1 0,0 0 0,12 0 0,-18-1 0,-1 0 0,1 0 0,-1 0 0,1 0 0,-1 0 0,1 0 0,0-1 0,-1 2 0,1-1 0,-1 0 0,1 0 0,-1 0 0,1 0 0,-1 0 0,1 0 0,-1 0 0,1 1 0,-1-1 0,1 0 0,-1 0 0,0 1 0,1-1 0,-1 0 0,1 1 0,-1-1 0,0 0 0,1 1 0,-1-1 0,0 1 0,1-1 0,-1 0 0,0 1 0,1-1 0,-1 1 0,0-1 0,0 1 0,0-1 0,0 1 0,0-1 0,1 1 0,-1-1 0,0 1 0,0-1 0,0 1 0,0 0 0,0-1 0,0 1 0,-1-1 0,1 1 0,0-1 0,0 1 0,-16 35 0,6-13 0,4 10 0,1 1 0,2-1 0,2 1 0,1 0 0,7 53 0,4-19 0,-7-46 0,0 0 0,0 29 0,-4-39 0,0 0 0,-1-1 0,0 1 0,-1 0 0,0-1 0,-8 23 0,9-31 0,-1 1 0,1 0 0,-1-1 0,0 1 0,-1-1 0,1 0 0,0 0 0,-1 0 0,0 0 0,0 0 0,0-1 0,0 1 0,0-1 0,0 0 0,-1 0 0,1 0 0,-1 0 0,1 0 0,-1-1 0,0 0 0,1 1 0,-1-1 0,0-1 0,-5 1 0,-17 1 0,-1-1 0,1-1 0,-1-2 0,1-1 0,-34-7 0,-124-44 0,49 13 0,99 34 0,-1 2 0,1 2 0,-1 1 0,-70 6 0,8-1 0,83-3 0,5 1 0,0-1 0,0-1 0,0 0 0,-1 0 0,-15-5 0,25 6 0,0-1 0,0 0 0,-1 0 0,1 0 0,0 0 0,0 0 0,0 0 0,1-1 0,-1 1 0,0-1 0,0 1 0,1-1 0,-1 0 0,1 0 0,-1 1 0,1-1 0,0 0 0,0 0 0,0 0 0,0-1 0,0 1 0,0 0 0,1 0 0,-1 0 0,1-1 0,-1 1 0,1 0 0,0-1 0,0 1 0,0 0 0,0 0 0,1-5 0,1-1 0,0-1 0,0 0 0,1 1 0,0-1 0,0 1 0,1 0 0,0 0 0,0 0 0,1 1 0,8-11 0,9-9 0,35-31 0,-37 38 0,-20 20 0,1-1 0,-1 1 0,1 0 0,-1 0 0,1-1 0,-1 1 0,0 0 0,1 0 0,-1-1 0,1 1 0,-1 0 0,1 0 0,0 0 0,-1 0 0,1 0 0,-1 0 0,1 0 0,-1 0 0,1 0 0,-1 0 0,1 0 0,-1 0 0,1 0 0,-1 1 0,1-1 0,-1 0 0,1 0 0,-1 0 0,1 1 0,-1-1 0,1 0 0,-1 1 0,0-1 0,1 0 0,-1 1 0,1-1 0,-1 0 0,0 1 0,1-1 0,-1 1 0,0-1 0,0 1 0,1-1 0,-1 1 0,18 34 0,-2-6 0,8-3 0,0-2 0,2 0 0,1-2 0,54 36 0,-38-29 0,49 44 0,-55-41 0,56 38 0,-89-67 5,0 0 0,0 1 0,0 0 0,-1 0 1,1 0-1,-1 0 0,0 0 0,0 1 0,-1-1 0,1 1 0,2 8 0,15 60-389,-14-44-658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50.658"/>
    </inkml:context>
    <inkml:brush xml:id="br0">
      <inkml:brushProperty name="width" value="0.35" units="cm"/>
      <inkml:brushProperty name="height" value="0.35" units="cm"/>
      <inkml:brushProperty name="color" value="#FFFFFF"/>
    </inkml:brush>
  </inkml:definitions>
  <inkml:trace contextRef="#ctx0" brushRef="#br0">54 682 24575,'0'0'0,"0"1"0,0-1 0,0 1 0,0-1 0,0 1 0,0-1 0,0 1 0,0-1 0,0 1 0,0-1 0,0 1 0,0-1 0,-1 1 0,1-1 0,0 1 0,0-1 0,-1 1 0,1-1 0,0 0 0,-1 1 0,1-1 0,0 1 0,-1-1 0,1 0 0,0 1 0,-1-1 0,1 0 0,-1 0 0,1 1 0,-1-1 0,1 0 0,-1 0 0,1 0 0,-1 0 0,1 1 0,-1-1 0,1 0 0,-1 0 0,1 0 0,-1 0 0,1 0 0,-1 0 0,1 0 0,-1 0 0,1-1 0,-1 1 0,1 0 0,-1 0 0,1 0 0,-1-1 0,-1 1 0,1-1 0,-1 0 0,1 1 0,-1-1 0,1 0 0,0 0 0,-1 0 0,1 0 0,0 0 0,0 0 0,-1 0 0,1 0 0,0-1 0,0 1 0,-1-3 0,-2-14 0,0 1 0,1-2 0,1 1 0,1 0 0,0 0 0,2 0 0,3-24 0,-2-19 0,-2 53 0,0 1 0,0 0 0,1-1 0,0 1 0,0-1 0,0 1 0,1 0 0,0 0 0,1 0 0,0 0 0,0 0 0,0 0 0,1 1 0,0 0 0,0-1 0,0 1 0,1 1 0,0-1 0,0 1 0,8-7 0,-6 5 0,-1 0 0,0-1 0,-1 0 0,1 0 0,-1-1 0,-1 1 0,0-1 0,4-11 0,-4 9 0,0 1 0,1 0 0,0 0 0,1 0 0,13-17 0,62-78 0,-67 73-1365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05.0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6.708"/>
    </inkml:context>
    <inkml:brush xml:id="br0">
      <inkml:brushProperty name="width" value="0.05" units="cm"/>
      <inkml:brushProperty name="height" value="0.05" units="cm"/>
      <inkml:brushProperty name="color" value="#FFFFFF"/>
    </inkml:brush>
  </inkml:definitions>
  <inkml:trace contextRef="#ctx0" brushRef="#br0">43 1 24575,'-4'0'0,"-5"0"0,-6 0 0,1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4.143"/>
    </inkml:context>
    <inkml:brush xml:id="br0">
      <inkml:brushProperty name="width" value="0.05" units="cm"/>
      <inkml:brushProperty name="height" value="0.05" units="cm"/>
      <inkml:brushProperty name="color" value="#FFFFFF"/>
    </inkml:brush>
  </inkml:definitions>
  <inkml:trace contextRef="#ctx0" brushRef="#br0">58 24 24575,'0'-1'0,"-1"0"0,1 0 0,0 1 0,-1-1 0,1 0 0,0 0 0,-1 0 0,1 0 0,-1 1 0,1-1 0,-1 0 0,0 1 0,1-1 0,-1 0 0,0 1 0,0-1 0,1 1 0,-1-1 0,0 1 0,0-1 0,0 1 0,1-1 0,-1 1 0,0 0 0,0 0 0,0-1 0,-1 1 0,-29-5 0,23 4 0,70 3 0,-50-3 0,1 0 0,-1 1 0,1 1 0,-1 0 0,1 1 0,-1 0 0,0 1 0,0 0 0,15 7 0,-4 2 0,0-1 0,1-2 0,0 0 0,1-1 0,0-2 0,0 0 0,0-2 0,0-1 0,34 1 0,-42-3 0,0 1 0,1 1 0,-1 1 0,0 0 0,18 8 0,32 7 0,48 5 0,2 0 0,-109-22 16,1 0 0,-1 1 0,1 0-1,-1 1 1,0 0 0,0 0 0,10 8 0,31 14-1508,-35-21-5334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5.529"/>
    </inkml:context>
    <inkml:brush xml:id="br0">
      <inkml:brushProperty name="width" value="0.05" units="cm"/>
      <inkml:brushProperty name="height" value="0.05" units="cm"/>
      <inkml:brushProperty name="color" value="#FFFFFF"/>
    </inkml:brush>
  </inkml:definitions>
  <inkml:trace contextRef="#ctx0" brushRef="#br0">0 1 24575,'4'0'0,"5"0"0,2 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02.775"/>
    </inkml:context>
    <inkml:brush xml:id="br0">
      <inkml:brushProperty name="width" value="0.2" units="cm"/>
      <inkml:brushProperty name="height" value="0.2" units="cm"/>
      <inkml:brushProperty name="color" value="#FFFFFF"/>
    </inkml:brush>
  </inkml:definitions>
  <inkml:trace contextRef="#ctx0" brushRef="#br0">596 127 24575,'-161'1'0,"-180"-3"0,331 3 0,1-2 0,0 1 0,0-2 0,-1 1 0,1-1 0,-17-6 0,25 8 0,1 0 0,-1 0 0,1 0 0,-1-1 0,1 1 0,-1 0 0,1 0 0,-1-1 0,1 1 0,-1 0 0,1-1 0,-1 1 0,1 0 0,-1-1 0,1 1 0,0-1 0,-1 1 0,1-1 0,0 1 0,-1-1 0,1 1 0,0-1 0,0 1 0,-1-1 0,1 1 0,0-1 0,0 1 0,0-1 0,0 1 0,0-1 0,0 0 0,0 1 0,0-1 0,0 1 0,0-1 0,0 0 0,0 1 0,0-1 0,0 1 0,1-1 0,-1 1 0,0-1 0,0 1 0,1-1 0,-1 1 0,0-1 0,1 1 0,-1-1 0,0 1 0,1-1 0,-1 1 0,1 0 0,-1-1 0,1 1 0,-1 0 0,1-1 0,-1 1 0,1 0 0,-1 0 0,1-1 0,38-16 0,16 2 0,1 3 0,106-9 0,121 10 0,-234 10 0,17 0 0,432 3 0,-495-2 0,0 0 0,0 0 0,-1 0 0,1 0 0,0 1 0,0 0 0,0-1 0,0 1 0,0 0 0,4 3 0,-7-4 0,1 0 0,-1 1 0,0-1 0,0 0 0,0 1 0,1-1 0,-1 1 0,0-1 0,0 0 0,0 1 0,0-1 0,0 1 0,0-1 0,0 0 0,0 1 0,0-1 0,0 1 0,0-1 0,0 0 0,0 1 0,0-1 0,0 1 0,0-1 0,-1 0 0,1 1 0,0-1 0,0 0 0,0 1 0,-1-1 0,1 0 0,0 1 0,0-1 0,-1 0 0,1 1 0,0-1 0,-1 0 0,1 0 0,0 0 0,-1 1 0,1-1 0,-1 0 0,-7 6 0,-1-1 0,-1 1 0,1-2 0,-16 6 0,-24 7 0,0-2 0,-102 16 0,214-30 0,-1 3 0,1 2 0,102 25 0,-159-29 0,44 14 0,-47-15 0,-1 0 0,1 1 0,0-1 0,-1 1 0,0-1 0,1 1 0,-1 0 0,0 0 0,0 0 0,0 0 0,0 0 0,0 0 0,0 0 0,2 5 0,-4-6 0,1 0 0,-1 0 0,0 0 0,0 0 0,0 0 0,0 0 0,0 0 0,0 0 0,0 0 0,-1 0 0,1 0 0,0 0 0,0 0 0,-1 0 0,1 0 0,-1 0 0,1 0 0,-1 0 0,1-1 0,-1 1 0,1 0 0,-1 0 0,0-1 0,1 1 0,-1 0 0,0-1 0,0 1 0,0 0 0,1-1 0,-1 1 0,0-1 0,0 0 0,-2 1 0,-35 14 0,34-14 0,-34 8 0,-1-1 0,0-1 0,-62 1 0,-118-10 0,214 2 0,-6-1 0,1 1 0,-1-1 0,0 0 0,-19-6 0,29 7 0,1 0 0,0 0 0,0-1 0,-1 1 0,1 0 0,0 0 0,-1 0 0,1 0 0,0 0 0,0 0 0,-1 0 0,1 0 0,0-1 0,-1 1 0,1 0 0,0 0 0,0 0 0,0-1 0,-1 1 0,1 0 0,0 0 0,0-1 0,0 1 0,0 0 0,-1 0 0,1-1 0,0 1 0,0 0 0,0 0 0,0-1 0,0 1 0,0 0 0,0-1 0,0 1 0,0 0 0,0-1 0,0 1 0,0 0 0,0 0 0,0-1 0,0 1 0,0 0 0,0-1 0,0 1 0,15-11 0,23-4 0,24 4 0,0 2 0,1 3 0,113 5 0,-121 8 0,-55-7 0,0 0 0,0 0 0,0 0 0,0 0 0,0 0 0,0 0 0,0 0 0,-1 1 0,1-1 0,0 0 0,0 0 0,0 0 0,0 0 0,0 0 0,0 0 0,0 1 0,0-1 0,0 0 0,0 0 0,0 0 0,0 0 0,0 0 0,0 0 0,0 1 0,0-1 0,0 0 0,0 0 0,0 0 0,0 0 0,0 0 0,0 1 0,0-1 0,0 0 0,0 0 0,0 0 0,0 0 0,0 0 0,0 0 0,0 1 0,0-1 0,1 0 0,-1 0 0,0 0 0,0 0 0,0 0 0,0 0 0,0 0 0,0 0 0,0 1 0,1-1 0,-1 0 0,0 0 0,0 0 0,0 0 0,0 0 0,0 0 0,1 0 0,-1 0 0,0 0 0,0 0 0,0 0 0,0 0 0,0 0 0,1 0 0,-1 0 0,0 0 0,0 0 0,0 0 0,1-1 0,-30 7 0,-51 0 0,-125-5 0,180-5 0,25 4 0,0 0 0,0 0 0,0-1 0,0 1 0,0 0 0,0 0 0,0 0 0,0 0 0,-1 0 0,1 0 0,0 0 0,0-1 0,0 1 0,0 0 0,0 0 0,0 0 0,0 0 0,0 0 0,0-1 0,0 1 0,0 0 0,0 0 0,0 0 0,0 0 0,0 0 0,0 0 0,0-1 0,0 1 0,0 0 0,0 0 0,0 0 0,0 0 0,0 0 0,1 0 0,-1-1 0,0 1 0,0 0 0,0 0 0,0 0 0,0 0 0,0 0 0,0 0 0,0 0 0,1 0 0,-1 0 0,0 0 0,0-1 0,0 1 0,0 0 0,0 0 0,0 0 0,1 0 0,-1 0 0,0 0 0,0 0 0,0 0 0,0 0 0,0 0 0,0 0 0,1 0 0,-1 0 0,0 0 0,0 0 0,0 0 0,44-8 0,4 5 0,-10 0 0,-76 3 0,-83-2 0,38 0 0,-112 11 0,190-9 0,0 0 0,0 1 0,0 0 0,0 0 0,0 0 0,0 1 0,1 0 0,-1 0 0,1 0 0,-1 0 0,1 1 0,0 0 0,-1 0 0,1 0 0,1 0 0,-8 8 0,11-11 0,0 0 0,0 0 0,-1 1 0,1-1 0,0 0 0,0 1 0,0-1 0,0 0 0,0 1 0,0-1 0,-1 0 0,1 1 0,0-1 0,0 0 0,0 1 0,0-1 0,0 0 0,0 1 0,0-1 0,1 0 0,-1 1 0,0-1 0,0 0 0,0 1 0,0-1 0,0 0 0,0 1 0,1-1 0,-1 0 0,0 1 0,0-1 0,0 0 0,1 0 0,-1 1 0,0-1 0,1 0 0,-1 0 0,0 0 0,0 1 0,1-1 0,-1 0 0,1 0 0,18 6 0,-16-5 0,66 10 0,0-2 0,84-2 0,-57-3 0,814 19 0,-724-40 0,-112 8 0,-73 9 0,0 0 0,-1 1 0,1-1 0,0 0 0,0 0 0,0-1 0,0 1 0,0 0 0,0 0 0,0 0 0,0-1 0,0 1 0,0 0 0,0-1 0,0 1 0,0-1 0,-1 1 0,1-1 0,0 1 0,0-1 0,1-1 0,-18-7 0,-39-4 0,-73 0 0,82 10 0,1-2 0,-82-20 0,124 25 0,0-1 0,0 0 0,1 0 0,-1-1 0,0 1 0,0 0 0,1-1 0,-1 0 0,0 0 0,1 0 0,0 0 0,-3-3 0,4 5 0,1-1 0,0 1 0,0-1 0,-1 1 0,1-1 0,0 1 0,0-1 0,0 1 0,-1-1 0,1 0 0,0 1 0,0-1 0,0 1 0,0-1 0,0 1 0,0-1 0,0 1 0,0-1 0,1 0 0,-1 1 0,0-1 0,0 1 0,0-1 0,1 0 0,19-13 0,20 0 0,1 3 0,0 1 0,1 3 0,84-6 0,-52 7 0,-139 9 0,-66-4 0,34 0 0,19 2 0,-145-6 0,220 5 0,1 0 0,-1 0 0,0 0 0,1 0 0,-1-1 0,1 1 0,-1-1 0,1 0 0,-1 0 0,1 0 0,0 0 0,-1 0 0,-1-1 0,4 1 0,1 0 0,-1 0 0,0 1 0,1-1 0,-1 1 0,1-1 0,-1 0 0,1 1 0,-1-1 0,1 1 0,-1-1 0,1 1 0,-1-1 0,1 1 0,0-1 0,-1 1 0,1 0 0,0-1 0,-1 1 0,1 0 0,0 0 0,0-1 0,-1 1 0,1 0 0,0 0 0,0 0 0,74-16 0,-55 14 0,-12 0 0,0 1 0,0 0 0,0 0 0,0 1 0,1 0 0,-1 1 0,0-1 0,8 3 0,-17 1 0,-10 1 0,-12 1 0,-59 0 0,52-6 0,45-3 0,164-12 0,305 14 0,-377 5 0,180 30 0,-251-23 0,-26-4 0,-23-2 0,-40 1 0,-1-3 0,-77-4 0,46-1 0,9-1 0,39 1 0,0 2 0,-71 7 0,106-4 0,11 1 0,21 4 0,147 22 0,260 55 0,-421-81 0,-8-2 0,0 0 0,1 0 0,-1 1 0,0 0 0,0 0 0,-1 1 0,13 8 0,-20-12 0,1 0 0,-1 0 0,1 1 0,-1-1 0,1 1 0,-1-1 0,0 0 0,1 1 0,-1-1 0,0 1 0,1-1 0,-1 1 0,0-1 0,0 1 0,1-1 0,-1 1 0,0-1 0,0 1 0,0-1 0,0 1 0,0-1 0,1 1 0,-1 0 0,0-1 0,0 1 0,-1-1 0,1 1 0,0-1 0,0 1 0,0-1 0,0 1 0,0 0 0,-1-1 0,1 1 0,0-1 0,0 1 0,-1-1 0,1 1 0,0-1 0,-1 0 0,1 1 0,0-1 0,-1 1 0,1-1 0,-1 0 0,1 1 0,-1-1 0,1 0 0,-1 1 0,1-1 0,-1 0 0,1 0 0,-1 0 0,1 0 0,-1 1 0,0-1 0,-33 10 0,-28-2 0,0-3 0,0-3 0,-64-5 0,23 0 0,79 3 0,12 0 0,0 0 0,-1 0 0,1-1 0,0-1 0,0 0 0,-16-4 0,28 6 0,-1 0 0,1 0 0,0 0 0,-1 0 0,1-1 0,0 1 0,-1 0 0,1 0 0,0 0 0,-1 0 0,1 0 0,0 0 0,-1 0 0,1-1 0,0 1 0,0 0 0,-1 0 0,1 0 0,0-1 0,0 1 0,-1 0 0,1 0 0,0-1 0,0 1 0,-1 0 0,1-1 0,0 1 0,0 0 0,0-1 0,0 1 0,0 0 0,0-1 0,0 1 0,-1 0 0,1-1 0,0 1 0,0 0 0,0-1 0,0 1 0,0 0 0,0-1 0,1 1 0,-1 0 0,0-1 0,0 1 0,0 0 0,0-1 0,20-12 0,31-3 0,44 4 0,1 3 0,164 8 0,-260 1 0,1 0 0,-1 0 0,0 0 0,1 0 0,-1 0 0,0 0 0,1-1 0,-1 1 0,0 0 0,0 0 0,1 0 0,-1 0 0,0-1 0,1 1 0,-1 0 0,0 0 0,0-1 0,1 1 0,-1 0 0,0-1 0,0 1 0,0 0 0,0-1 0,1 1 0,-1 0 0,0-1 0,0 1 0,0 0 0,0-1 0,0 1 0,0 0 0,0-1 0,0 1 0,0 0 0,0-1 0,0 1 0,0 0 0,0-1 0,0 1 0,0 0 0,0-1 0,-1 1 0,1-2 0,0 1 0,0-1 0,0 1 0,0 0 0,1-1 0,-1 1 0,0-1 0,0 1 0,1 0 0,-1-1 0,1 1 0,0 0 0,-1 0 0,1-1 0,1-1 0,4-3 0,0 0 0,1 1 0,0 0 0,0 0 0,0 1 0,0 0 0,0 0 0,1 0 0,0 1 0,0 0 0,0 1 0,0 0 0,0 0 0,10-1 0,14 1 0,1 0 0,44 4 0,-21 0 0,-17-2 0,47 1 0,-80 0 0,0-1 0,0 1 0,1 1 0,-1-1 0,0 1 0,0 0 0,-1 0 0,1 1 0,0 0 0,7 4 0,-13-7 0,0 0 0,0 1 0,1-1 0,-1 0 0,0 0 0,0 0 0,1 0 0,-1 0 0,0 1 0,0-1 0,0 0 0,1 0 0,-1 0 0,0 1 0,0-1 0,0 0 0,0 0 0,1 1 0,-1-1 0,0 0 0,0 0 0,0 1 0,0-1 0,0 0 0,0 0 0,0 1 0,0-1 0,0 0 0,0 1 0,0-1 0,0 0 0,0 0 0,0 1 0,0-1 0,0 0 0,0 0 0,0 1 0,0-1 0,-1 0 0,1 0 0,0 1 0,0-1 0,0 0 0,0 0 0,-1 1 0,-15 6 0,-22-2 0,-2-3 0,33-2 0,27-1 0,57 0 0,-82 1 0,1-1 0,-1 0 0,0 0 0,1 0 0,-1-1 0,1 0 0,0 0 0,-1 0 0,1 0 0,0-1 0,0 1 0,0-1 0,1 0 0,-1 0 0,1 0 0,0-1 0,-5-5 0,3 3 0,0 1 0,0 0 0,-1 0 0,0 0 0,0 1 0,0 0 0,0 0 0,-10-4 0,-8 0 0,0 2 0,-29-3 0,37 7 0,-1-1 0,0 0 0,1-2 0,0 1 0,0-2 0,-29-14 0,44 20 0,1 0 0,-1-1 0,0 1 0,1 0 0,-1-1 0,0 1 0,1 0 0,-1-1 0,1 1 0,-1-1 0,0 1 0,1-1 0,-1 1 0,1-1 0,0 1 0,-1-1 0,1 0 0,-1 1 0,1-1 0,0 0 0,0 1 0,-1-1 0,1 0 0,0 1 0,0-1 0,0 0 0,0 1 0,-1-1 0,1 0 0,0 0 0,0 1 0,1-1 0,-1 0 0,0 0 0,0 1 0,0-1 0,0 0 0,1 1 0,-1-1 0,0 0 0,1 1 0,-1-1 0,0 1 0,1-1 0,-1 0 0,1 1 0,-1-1 0,1 1 0,-1-1 0,1 1 0,-1-1 0,1 1 0,0 0 0,-1-1 0,1 1 0,-1 0 0,1-1 0,0 1 0,0 0 0,-1 0 0,1 0 0,1-1 0,46-14 0,96 9 0,-186 5 0,-16 0 0,45 3 0,21 3 0,-5-4 0,1 0 0,-1 0 0,0 1 0,0-1 0,0 1 0,0-1 0,-1 1 0,1 0 0,0 0 0,-1 0 0,1 1 0,-1-1 0,0 1 0,0-1 0,0 1 0,0 0 0,0 0 0,-1-1 0,1 1 0,-1 1 0,0-1 0,0 0 0,0 0 0,0 0 0,0 0 0,-1 1 0,1-1 0,-1 0 0,0 1 0,0-1 0,0 0 0,-1 1 0,0 3 0,-1 4 0,0 1 0,-1-1 0,-1 1 0,0-1 0,-1 0 0,0-1 0,0 1 0,-10 13 0,11-20 0,0 1 0,0-1 0,0 0 0,0-1 0,-1 1 0,0-1 0,0 0 0,0 0 0,-10 4 0,-58 19 0,41-15 0,-37 11 0,-139 25 0,170-40 0,-242 61 0,276-67 0,-31 8 0,-64 20 0,67-18 0,0-2 0,-1-2 0,-54 6 0,-34 7 0,69-9 0,-1-2 0,-88 3 0,117-12 0,-192 0 0,176-3 0,1-1 0,1-1 0,-57-16 0,57 8 0,21 7 0,1 1 0,0 1 0,-1 0 0,0 1 0,-26-1 0,-466 5 0,548-1 0,94 0 0,199 23 0,-327-22 0,3 0 0,1 0 0,-1 0 0,0 1 0,0 1 0,0-1 0,0 1 0,12 6 0,-20-9 0,0 0 0,1 1 0,-1-1 0,0 0 0,0 0 0,0 0 0,0 0 0,1 0 0,-1 1 0,0-1 0,0 0 0,0 0 0,0 0 0,0 0 0,1 1 0,-1-1 0,0 0 0,0 0 0,0 0 0,0 1 0,0-1 0,0 0 0,0 0 0,0 1 0,0-1 0,0 0 0,0 0 0,0 0 0,0 1 0,0-1 0,0 0 0,0 0 0,0 1 0,0-1 0,0 0 0,0 0 0,0 0 0,0 1 0,0-1 0,-1 0 0,1 0 0,0 0 0,0 1 0,0-1 0,0 0 0,0 0 0,-1 0 0,1 0 0,0 1 0,-17 7 0,-20 1 0,-72 3 0,-153-3 0,230-8 0,45-1 0,125 3 0,-121-2 0,-1 1 0,1 1 0,-1 1 0,0 0 0,0 1 0,19 9 0,-33-14 0,0 1 0,0 0 0,0 0 0,0 0 0,-1 0 0,1 0 0,0 0 0,-1 0 0,1 1 0,-1-1 0,1 0 0,-1 1 0,0 0 0,1-1 0,-1 1 0,0 0 0,0-1 0,1 4 0,-2-4 0,0 0 0,0 1 0,0-1 0,0 0 0,-1 0 0,1 0 0,0 0 0,-1 0 0,1 0 0,-1 0 0,1 0 0,-1 0 0,1 0 0,-1 0 0,0 0 0,1 0 0,-1 0 0,0 0 0,0 0 0,1-1 0,-1 1 0,0 0 0,-1 0 0,-6 4 0,0-1 0,1 0 0,-2 0 0,1-1 0,0 0 0,-11 3 0,28-7 0,0 0 0,0 1 0,1 0 0,-1 0 0,0 1 0,0 1 0,0 0 0,0 0 0,-1 0 0,1 1 0,8 4 0,-10-3 0,0-1 0,-1 0 0,1 0 0,0 0 0,0-1 0,0 0 0,1-1 0,-1 1 0,8-1 0,7 3 0,100 16 0,-24-6 0,0 5 0,177 58 0,-271-76 0,0 1 0,-1-1 0,1 1 0,-1 0 0,1 0 0,-1 1 0,1-1 0,2 4 0,-6-6 0,1 0 0,-1 0 0,0 1 0,0-1 0,0 0 0,0 0 0,0 1 0,1-1 0,-1 0 0,0 0 0,0 0 0,0 1 0,0-1 0,0 0 0,0 1 0,0-1 0,0 0 0,0 0 0,0 1 0,0-1 0,0 0 0,0 0 0,0 1 0,0-1 0,0 0 0,0 0 0,0 1 0,0-1 0,0 0 0,-1 0 0,1 1 0,0-1 0,0 0 0,0 0 0,0 0 0,-1 1 0,1-1 0,-21 6 0,9-5 0,-1 1 0,1-2 0,-1 0 0,0 0 0,1-1 0,-24-5 0,31 0 0,14 2 0,16-2 0,27 2 0,0-1 0,-49 4 0,-7 1 0,-30 1 0,-388 2 0,373-7 0,40 2 0,1 1 0,-1 0 0,0 0 0,1 1 0,-1 0 0,0 0 0,0 1 0,1 0 0,-1 1 0,1 0 0,-1 0 0,1 1 0,0 0 0,0 0 0,-10 7 0,-68 45 0,86-55 0,-1 0 0,1 1 0,0-1 0,-1 0 0,1 0 0,-1 0 0,1 1 0,0-1 0,-1 0 0,1 1 0,0-1 0,-1 0 0,1 1 0,0-1 0,0 1 0,-1-1 0,1 0 0,0 1 0,0-1 0,0 1 0,0-1 0,-1 1 0,1-1 0,0 0 0,0 1 0,0-1 0,0 1 0,0-1 0,0 1 0,0-1 0,0 1 0,0-1 0,0 1 0,1-1 0,-1 0 0,0 1 0,0-1 0,0 1 0,0-1 0,1 0 0,-1 1 0,0-1 0,0 1 0,1-1 0,-1 0 0,0 1 0,1-1 0,-1 0 0,0 1 0,1-1 0,-1 0 0,1 0 0,-1 0 0,0 1 0,1-1 0,-1 0 0,1 0 0,-1 0 0,1 0 0,-1 0 0,1 0 0,-1 1 0,1-1 0,-1 0 0,0 0 0,2-1 0,41 8 0,-32-6 0,9 3 0,33 5 0,-44-11 0,-29-7 0,-28-14 0,2-2 0,1-1 0,1-3 0,-62-52 0,58 43 0,-1 2 0,-105-57 0,126 81 0,-1 2 0,0 1 0,0 2 0,-1 1 0,1 0 0,-2 3 0,1 0 0,0 2 0,-32 3 0,59-1 0,0-1 0,0 1 0,-1 0 0,1 0 0,0 0 0,0 0 0,0 0 0,0 1 0,1-1 0,-1 1 0,0 0 0,1 0 0,-1 0 0,-2 3 0,4-4 0,0 0 0,1 0 0,-1 0 0,0 0 0,1-1 0,-1 1 0,1 0 0,0 0 0,-1 0 0,1 0 0,0 0 0,0 0 0,-1 0 0,1 0 0,0 1 0,0-1 0,0 0 0,0 0 0,0 0 0,0 0 0,1 0 0,-1 0 0,0 0 0,1 0 0,-1 0 0,0 0 0,1 0 0,-1 0 0,1 0 0,-1-1 0,1 1 0,0 0 0,-1 0 0,1 0 0,0-1 0,0 1 0,-1 0 0,1-1 0,0 1 0,0-1 0,0 1 0,0-1 0,0 1 0,0-1 0,0 1 0,1-1 0,36 18 0,2-3 0,-1-1 0,76 16 0,-10-3 0,-46-10 0,-12-5 0,-2 2 0,0 2 0,0 1 0,49 29 0,-86-40 0,0 1 0,0-1 0,-1 1 0,0 1 0,0-1 0,0 1 0,9 17 0,-13-19 0,0-1 0,0 0 0,1 1 0,0-1 0,0-1 0,0 1 0,0 0 0,1-1 0,-1 0 0,1 0 0,0 0 0,0-1 0,1 0 0,-1 0 0,1 0 0,0-1 0,-1 1 0,1-1 0,0-1 0,0 1 0,8 0 0,168-1 0,-84-3 0,-76 1 0,0-1 0,27-7 0,39-3 0,-60 10 0,45-9 0,-5 0 0,-5 1 0,104-31 0,-143 35 0,12-1 0,0 2 0,0 1 0,0 2 0,1 2 0,37 4 0,24-1 0,-54-3 0,6-1 0,-1 2 0,87 13 0,-94-8 0,1-2 0,0-2 0,59-5 0,-63 1 0,-1 1 0,0 2 0,0 1 0,62 13 0,-98-15 0,1 1 0,0 0 0,-1 0 0,1-1 0,-1 2 0,0-1 0,1 0 0,-1 0 0,0 1 0,3 2 0,-5 5 0,-16 2 0,-7-2 0,-1-1 0,0-1 0,0-1 0,-1-1 0,-42 3 0,-131-5 0,132-4 0,11 1 0,-50-1 0,-136 15 0,122-4 0,-195-8 0,147-4 0,66 2 0,399-2 0,322 4 0,-601-2 0,1 1 0,-1 1 0,38 8 0,-57-10 0,1 0 0,0 0 0,0 0 0,0 0 0,-1 0 0,1 1 0,0-1 0,0 0 0,-1 0 0,1 1 0,0-1 0,-1 0 0,1 1 0,0-1 0,-1 0 0,1 1 0,-1-1 0,1 1 0,0 0 0,-1-1 0,1 1 0,-1-1 0,0 1 0,1 0 0,-1-1 0,1 1 0,-1 0 0,0-1 0,0 1 0,1 1 0,-2-1 0,0 0 0,1 0 0,-1 0 0,0 0 0,0 0 0,0 0 0,0 0 0,0 0 0,0 0 0,0-1 0,0 1 0,0 0 0,-1-1 0,1 1 0,-2 0 0,-53 15 0,-13-6 0,-2-4 0,1-3 0,-107-9 0,174 6 0,1 0 0,0-1 0,-1 1 0,1 0 0,0-1 0,0 1 0,-1-1 0,1 0 0,0 0 0,0 0 0,-3-1 0,5 2 0,0-1 0,0 1 0,0 0 0,-1-1 0,1 1 0,0 0 0,0-1 0,0 1 0,0 0 0,0-1 0,-1 1 0,1-1 0,0 1 0,0 0 0,0-1 0,0 1 0,0 0 0,0-1 0,0 1 0,0-1 0,0 1 0,1 0 0,-1-1 0,0 1 0,0 0 0,0-1 0,0 1 0,0 0 0,1-1 0,-1 1 0,0 0 0,0-1 0,1 1 0,-1 0 0,0 0 0,0-1 0,1 1 0,47-31 0,-31 22 0,17-10 0,59-22 0,-14 7 0,-16 0 0,106-77 0,-89 55 0,-64 43 0,-16 7 0,-31 4 0,13 3 0,-344-12 0,31 0 0,317 12 0,9-1 0,0 1 0,1-1 0,-1 0 0,0 0 0,0 0 0,1 0 0,-1-1 0,0 0 0,1 0 0,-1 0 0,1-1 0,-8-3 0,13 4 0,1 0 0,0 0 0,-1 0 0,1 1 0,0-1 0,-1 0 0,1 1 0,0-1 0,0 1 0,0-1 0,-1 1 0,1 0 0,2 0 0,280-17 0,-93 7 0,-486 8 0,253 2 0,-77-1 0,106 0 0,1-1 0,-1 0 0,1 0 0,-1-1 0,1-1 0,-21-9 0,32 13 0,0 0 0,0-1 0,0 1 0,0-1 0,-1 0 0,1 1 0,0-1 0,0 0 0,0 1 0,0-1 0,0 0 0,1 0 0,-1 0 0,0 0 0,0 0 0,0 0 0,1 0 0,-1 0 0,1-1 0,-1 1 0,1 0 0,-1 0 0,1 0 0,-1-3 0,2 3 0,-1-1 0,1 1 0,-1 0 0,1-1 0,-1 1 0,1 0 0,0-1 0,0 1 0,0 0 0,-1 0 0,1 0 0,0 0 0,1-1 0,-1 1 0,0 1 0,0-1 0,2-1 0,6-4 0,1 1 0,-1 0 0,1 1 0,17-5 0,19-3 0,88-12 0,-109 21 0,0 2 0,0 0 0,0 2 0,0 1 0,32 6 0,-57-8 0,0 0 0,0 0 0,0 0 0,-1 0 0,1 0 0,0 0 0,0 0 0,0 1 0,0-1 0,0 0 0,0 0 0,0 0 0,0 0 0,0 0 0,0 0 0,0 1 0,0-1 0,0 0 0,0 0 0,0 0 0,0 0 0,0 1 0,0-1 0,0 0 0,0 0 0,0 0 0,0 0 0,0 0 0,0 1 0,0-1 0,0 0 0,0 0 0,0 0 0,0 0 0,0 0 0,0 1 0,0-1 0,1 0 0,-1 0 0,0 0 0,0 0 0,0 0 0,0 0 0,0 0 0,0 0 0,0 0 0,1 1 0,-1-1 0,0 0 0,0 0 0,0 0 0,0 0 0,1 0 0,-1 0 0,0 0 0,0 0 0,0 0 0,0 0 0,0 0 0,1 0 0,-1 0 0,-22 8 0,-33 4 0,-280 36 0,238-38 0,-143-5 0,203-12 0,37 7 0,0-1 0,0 1 0,0 0 0,0 0 0,-1 0 0,1 0 0,0 0 0,0 0 0,0 0 0,0 0 0,0 0 0,0 0 0,0 0 0,-1-1 0,1 1 0,0 0 0,0 0 0,0 0 0,0 0 0,0 0 0,0 0 0,0 0 0,0-1 0,0 1 0,0 0 0,0 0 0,0 0 0,0 0 0,0 0 0,0-1 0,0 1 0,0 0 0,0 0 0,0 0 0,0 0 0,0 0 0,0-1 0,0 1 0,0 0 0,0 0 0,0 0 0,0 0 0,0 0 0,0 0 0,0 0 0,0-1 0,1 1 0,-1 0 0,0 0 0,0 0 0,0 0 0,0 0 0,0 0 0,19-6 0,-2 3 0,-1 1 0,0 1 0,0 1 0,1 0 0,-1 1 0,21 3 0,-33-3 0,0-1 0,1 1 0,-1 0 0,-1 0 0,1 1 0,0-1 0,0 1 0,0 0 0,-1 0 0,1 0 0,-1 0 0,1 1 0,-1-1 0,0 1 0,0 0 0,0 0 0,-1 0 0,1 0 0,-1 0 0,1 1 0,-1-1 0,0 1 0,0 0 0,-1-1 0,1 1 0,-1 0 0,0 0 0,0 0 0,1 7 0,-2 42 0,-1-43 0,0 0 0,2 0 0,-1 1 0,1-1 0,3 11 0,-3-17 0,0 0 0,1 0 0,-1 0 0,1-1 0,0 1 0,1 0 0,-1-1 0,0 0 0,1 0 0,0 0 0,0 0 0,0 0 0,0 0 0,0-1 0,1 1 0,5 3 0,0-2 0,0 1 0,0-1 0,0 0 0,1-1 0,-1 0 0,1 0 0,0-1 0,0-1 0,0 0 0,0 0 0,0 0 0,0-2 0,0 1 0,0-1 0,0-1 0,0 1 0,-1-2 0,1 1 0,-1-2 0,1 1 0,-1-1 0,0 0 0,0-1 0,0 0 0,-1-1 0,9-7 0,203-146 0,-178 133 0,1 2 0,1 2 0,72-25 0,-78 33 0,-22 8 0,1 0 0,0 1 0,0 0 0,0 2 0,32-3 0,240 7 0,-680 17 0,386-17 0,12 0 0,38 1 0,63 0 0,-92-3 0,48 3 0,-61-2 0,-1 0 0,0 1 0,0-1 0,1 0 0,-1 1 0,0-1 0,0 1 0,0 0 0,0 0 0,0 0 0,0 0 0,0 0 0,0 0 0,0 1 0,0-1 0,-1 0 0,1 1 0,0 0 0,-1-1 0,1 1 0,-1 0 0,2 2 0,-3-3 0,0 0 0,0 0 0,0 0 0,1 0 0,-1 0 0,0 0 0,0 0 0,0 0 0,0 0 0,-1 0 0,1-1 0,0 1 0,0 0 0,-1 0 0,1 0 0,0 0 0,-1 0 0,1 0 0,-1 0 0,1 0 0,-1-1 0,0 1 0,1 0 0,-1 0 0,0-1 0,1 1 0,-1 0 0,-1 0 0,-30 17 0,5-1 0,29-16 0,-1 0 0,0 0 0,1-1 0,-1 1 0,1 0 0,-1-1 0,1 1 0,-1-1 0,1 0 0,-1 1 0,1-1 0,-1 0 0,1 0 0,2 0 0,193 2 0,-193-2 0,1-1 0,-1 0 0,0-1 0,0 1 0,0-1 0,0 0 0,0 0 0,0 0 0,0 0 0,4-5 0,17-8 0,0 5 0,-8 1 0,1 1 0,0 1 0,0 0 0,0 1 0,1 2 0,-1 0 0,1 0 0,33 0 0,54 3 0,-41-1 0,108 11 0,-148-1 0,-25-8 0,0 1 0,1-1 0,-1 0 0,0 0 0,0 0 0,0 1 0,0-1 0,0 0 0,0 0 0,0 1 0,1-1 0,-1 0 0,0 0 0,0 0 0,0 1 0,0-1 0,0 0 0,0 1 0,0-1 0,0 0 0,0 0 0,0 1 0,0-1 0,0 0 0,-1 0 0,1 0 0,0 1 0,0-1 0,0 0 0,0 0 0,0 1 0,0-1 0,-1 0 0,1 0 0,0 0 0,0 1 0,0-1 0,0 0 0,-1 0 0,1 0 0,0 0 0,0 0 0,-1 1 0,1-1 0,-4 2 0,-1 1 0,1-1 0,-1 0 0,0-1 0,1 1 0,-1-1 0,-6 1 0,-33 4 0,-1-1 0,0-3 0,-65-5 0,82-4 0,25 2 0,16-1 0,15 5 0,-29 1 0,1 0 0,0 1 0,0-1 0,-1 0 0,1 0 0,0 1 0,0-1 0,0 0 0,-1 0 0,1 1 0,0-1 0,0 0 0,0 0 0,0 1 0,0-1 0,0 0 0,-1 1 0,1-1 0,0 0 0,0 1 0,0-1 0,0 0 0,0 1 0,0-1 0,0 0 0,0 1 0,1-1 0,-1 0 0,0 0 0,0 1 0,0-1 0,0 0 0,0 1 0,0-1 0,0 0 0,1 0 0,-1 1 0,0-1 0,0 0 0,1 0 0,-1 1 0,0-1 0,0 0 0,0 0 0,1 0 0,-1 1 0,0-1 0,1 0 0,-1 0 0,0 0 0,1 0 0,-1 0 0,0 0 0,0 0 0,1 1 0,-1-1 0,0 0 0,1 0 0,-26 14 0,0 0 0,-1-1 0,-1-2 0,0-1 0,-44 11 0,-46 19 0,116-40 0,0 0 0,0 0 0,1 0 0,-1 0 0,0 0 0,0 1 0,1-1 0,-1 0 0,0 0 0,1 1 0,-1-1 0,0 0 0,1 1 0,-1-1 0,0 1 0,1-1 0,-1 1 0,1-1 0,-1 1 0,1 0 0,-1-1 0,1 1 0,-1-1 0,1 1 0,0 0 0,-1 0 0,1-1 0,0 1 0,-1 1 0,23 5 0,43-4 0,-62-3 0,9 0 0,-1 0 0,1 1 0,-1 0 0,0 1 0,1 0 0,16 6 0,-26-7 0,0 0 0,0 0 0,0 0 0,0 0 0,0 0 0,-1 0 0,1 1 0,0-1 0,-1 1 0,1-1 0,-1 1 0,1-1 0,-1 1 0,0 0 0,0 0 0,0 0 0,1 2 0,-1-2 0,-1 1 0,1 0 0,-1-1 0,0 1 0,0 0 0,0-1 0,-1 1 0,1 0 0,0-1 0,-1 1 0,0-1 0,0 1 0,1-1 0,-2 1 0,1-1 0,0 1 0,-3 3 0,-50 54 0,108-79 0,-36 17 0,-27 14 0,-29 15 0,20-19 0,-1-2 0,0 0 0,-1-1 0,1 0 0,-1-2 0,1-1 0,-1 0 0,-37-2 0,50 0 0,-1-2 0,26-4 0,34-4 0,23 3 0,78-12 0,-135 16 0,-1-1 0,1-1 0,-1-1 0,0 0 0,0-1 0,18-11 0,2-12 0,-31 25 0,0 0 0,0 0 0,0 0 0,1 1 0,0 0 0,8-4 0,41-18 0,60-37 0,-59 31 0,-42 22 0,0 0 0,-1-1 0,22-22 0,-24 22 0,0 0 0,0 1 0,1 0 0,0 1 0,16-8 0,-20 12 0,0 1 0,0-1 0,-1-1 0,1 0 0,-1 0 0,-1 0 0,1-1 0,12-15 0,-18 19 0,-1 0 0,1 1 0,0-1 0,-1 0 0,1 0 0,-1 0 0,0 0 0,0 0 0,0 0 0,-1 0 0,1 0 0,-1 0 0,1 0 0,-1-1 0,0 1 0,0 0 0,0 0 0,-1 0 0,1-1 0,-1 1 0,0 0 0,0 0 0,0 0 0,0 0 0,0 0 0,-1 0 0,1 1 0,-1-1 0,0 0 0,0 1 0,-3-4 0,-43-42 0,40 42 0,0-1 0,1 1 0,0-1 0,0-1 0,1 1 0,0-1 0,0 0 0,1-1 0,0 1 0,0-1 0,1 0 0,0 0 0,-4-15 0,-20-134 0,27 149 0,-1 0 0,0 0 0,0 0 0,-8-17 0,10 26 0,0-1 0,0 0 0,0 0 0,-1 0 0,1 0 0,0 0 0,-1 0 0,1 1 0,-1-1 0,1 0 0,-1 0 0,1 0 0,-1 1 0,0-1 0,1 0 0,-1 1 0,0-1 0,0 1 0,1-1 0,-1 1 0,0-1 0,0 1 0,0 0 0,0-1 0,1 1 0,-1 0 0,0-1 0,0 1 0,0 0 0,0 0 0,0 0 0,0 0 0,0 0 0,0 0 0,0 0 0,0 0 0,0 0 0,1 1 0,-1-1 0,0 0 0,0 1 0,0-1 0,0 0 0,0 1 0,1-1 0,-1 1 0,0-1 0,0 1 0,1 0 0,-1-1 0,0 1 0,1 0 0,-1-1 0,1 1 0,-1 0 0,1 0 0,-1 0 0,1-1 0,-1 3 0,-12 16 0,2 1 0,0 0 0,-11 29 0,16-32 0,-1-1 0,-1 0 0,0 0 0,-1-1 0,-1 0 0,0 0 0,-16 15 0,-10 2 0,-2-2 0,-44 27 0,-30 23 0,22-18 0,59-41 0,-41 32 0,71-52 0,0 0 0,0-1 0,0 1 0,0 0 0,0 0 0,0 0 0,1-1 0,-1 1 0,0 0 0,1 0 0,-1 0 0,0 0 0,1 1 0,-1-1 0,1 0 0,-1 0 0,1 0 0,0 0 0,0 0 0,-1 1 0,1-1 0,0 2 0,1-2 0,-1-1 0,1 1 0,-1 0 0,1 0 0,-1 0 0,1-1 0,0 1 0,0 0 0,-1 0 0,1-1 0,0 1 0,0-1 0,0 1 0,0-1 0,0 1 0,0-1 0,-1 0 0,1 1 0,0-1 0,2 1 0,60 5 0,-56-6 0,15 1 0,0-2 0,0 0 0,0-1 0,42-10 0,-58 8 0,-15 0 0,-19 1 0,25 3 0,-24-3 0,9 3 0,0-2 0,1 0 0,-1-1 0,0-1 0,-32-11 0,49 14 0,1 1 0,-1 0 0,0 0 0,1 0 0,-1-1 0,0 1 0,1 0 0,-1-1 0,0 1 0,1 0 0,-1-1 0,1 1 0,-1-1 0,1 1 0,-1-1 0,1 1 0,-1-1 0,1 0 0,0 1 0,-1-1 0,1 1 0,0-1 0,0 0 0,-1 1 0,1-1 0,0 0 0,0 0 0,0 1 0,0-1 0,0 0 0,0 1 0,0-1 0,0-1 0,1 1 0,-1-1 0,1 1 0,1-1 0,-1 1 0,0-1 0,0 1 0,0 0 0,1 0 0,-1 0 0,0 0 0,1 0 0,2-2 0,50-19 0,-15 16 0,0 1 0,57 1 0,-60 4 0,0-2 0,69-13 0,-105 15 0,1 0 0,-1 1 0,0-1 0,1 0 0,-1 0 0,0 0 0,1 0 0,-1 0 0,0 0 0,1 0 0,-1 0 0,1-1 0,-1 1 0,0 0 0,1 0 0,-1 0 0,0 0 0,0 0 0,1 0 0,-1-1 0,0 1 0,1 0 0,-1 0 0,0 0 0,0-1 0,1 1 0,-1 0 0,0 0 0,0-1 0,0 1 0,1 0 0,-1-1 0,0 1 0,0 0 0,0-1 0,0 1 0,0 0 0,0-1 0,1 1 0,-1 0 0,0-1 0,0 1 0,0 0 0,0-1 0,0 1 0,0 0 0,0-1 0,-1 1 0,1 0 0,0-1 0,0 0 0,-22-13 0,-37-7 0,-114-17 0,61 16 0,103 19 0,13 0 0,28 0 0,-19 2 0,0 1 0,0 1 0,0 0 0,15 4 0,-13 1 0,-1 1 0,27 16 0,-30-16 0,0 0 0,0-1 0,0 0 0,1-1 0,22 7 0,26-3 0,-47-9 0,1 2 0,-1 0 0,1 1 0,-1 0 0,0 1 0,23 10 0,-33-12 0,0 0 0,0 0 0,0 1 0,-1-1 0,1 1 0,-1 0 0,1-1 0,-1 1 0,2 5 0,-3-6 0,1 1 0,-1-1 0,1 0 0,0 1 0,0-1 0,0 0 0,0 0 0,0 0 0,0 0 0,0-1 0,0 1 0,1 0 0,-1-1 0,1 0 0,-1 1 0,1-1 0,0 0 0,3 0 0,-3 0 0,0 0 0,0 0 0,0 0 0,0-1 0,1 0 0,-1 1 0,0-1 0,0 0 0,0-1 0,0 1 0,0 0 0,1-1 0,-1 0 0,0 0 0,0 0 0,0 0 0,0 0 0,-1 0 0,1-1 0,0 0 0,0 1 0,3-5 0,-3 3 0,-1-1 0,1 0 0,-1-1 0,0 1 0,0 0 0,0-1 0,-1 1 0,0-1 0,1 1 0,-2-1 0,1 0 0,0 1 0,-1-1 0,0-8 0,-1 1 0,0 1 0,-1-1 0,-1 1 0,1-1 0,-2 1 0,1 0 0,-2 0 0,1 1 0,-2-1 0,1 1 0,-1 0 0,-1 0 0,-7-8 0,-3-8 0,-27-47 0,-25-44 0,69 116 0,0 0 0,-1 0 0,1 1 0,-1-1 0,1 0 0,-1 0 0,0 0 0,1 1 0,-1-1 0,0 0 0,1 1 0,-1-1 0,0 0 0,0 1 0,0-1 0,1 1 0,-1 0 0,0-1 0,0 1 0,0 0 0,0-1 0,0 1 0,0 0 0,0 0 0,0 0 0,0 0 0,0 0 0,0 0 0,0 0 0,0 0 0,-1 0 0,0 2 0,1-1 0,0 1 0,-1-1 0,1 1 0,0-1 0,0 1 0,0 0 0,0-1 0,0 1 0,1 0 0,-1 0 0,1 0 0,-1 0 0,0 2 0,-5 71 0,6-51-1365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15.073"/>
    </inkml:context>
    <inkml:brush xml:id="br0">
      <inkml:brushProperty name="width" value="0.2" units="cm"/>
      <inkml:brushProperty name="height" value="0.2" units="cm"/>
      <inkml:brushProperty name="color" value="#FFFFFF"/>
    </inkml:brush>
  </inkml:definitions>
  <inkml:trace contextRef="#ctx0" brushRef="#br0">1301 657 24575,'-14'0'0,"-28"2"0,0-3 0,-1-1 0,1-2 0,1-2 0,-63-17 0,99 22 0,1-1 0,0 0 0,0 0 0,0 0 0,0 0 0,0-1 0,0 0 0,-4-4 0,7 6 0,1 1 0,-1 0 0,1-1 0,0 1 0,0 0 0,-1-1 0,1 1 0,0-1 0,0 1 0,-1-1 0,1 1 0,0-1 0,0 1 0,0-1 0,0 1 0,0-1 0,0 1 0,0-1 0,0 1 0,0-1 0,0 1 0,0-1 0,0 1 0,0-1 0,0 1 0,0 0 0,0-1 0,1 1 0,-1-2 0,2 1 0,-1 0 0,0 0 0,1 0 0,-1 0 0,1 0 0,-1 0 0,1 0 0,0 0 0,-1 1 0,1-1 0,0 1 0,-1-1 0,4 0 0,44-6 0,-1 2 0,1 2 0,88 7 0,-56-2 0,-115 0 0,13-8 0,20 5 0,1 0 0,0 1 0,0-1 0,0 1 0,0-1 0,-1 1 0,1-1 0,0 0 0,0 1 0,0-1 0,0 1 0,0-1 0,1 0 0,-1 1 0,0-1 0,0 1 0,0-1 0,0 1 0,1-1 0,-1 0 0,0 1 0,0-1 0,1 1 0,-1-1 0,0 1 0,1 0 0,-1-1 0,1 1 0,-1-1 0,1 1 0,-1 0 0,1-1 0,-1 1 0,1 0 0,-1-1 0,1 1 0,0-1 0,1 0 0,-1 0 0,0 0 0,0 0 0,0 0 0,0 0 0,0 0 0,0 0 0,-1-1 0,1 1 0,0 0 0,-1-1 0,1 1 0,-1 0 0,1-1 0,-1 1 0,1-1 0,-1 1 0,0 0 0,0-1 0,0 1 0,0-1 0,0 1 0,0-3 0,-19-28 0,16 30 0,1-1 0,-1 0 0,1 0 0,0 0 0,0-1 0,0 1 0,0 0 0,1-1 0,0 1 0,-1-1 0,1 1 0,0-1 0,1 0 0,-2-7 0,3 8 0,-1-1 0,1 1 0,0-1 0,0 1 0,1-1 0,-1 1 0,1 0 0,-1 0 0,1 0 0,0 0 0,0 0 0,0 0 0,1 0 0,4-4 0,10-15 0,-16 22 0,-1-1 0,0 1 0,0-1 0,0 1 0,0-1 0,0 1 0,0-1 0,-1 1 0,1-1 0,0 0 0,0 1 0,0-1 0,0 1 0,-1-1 0,1 1 0,0-1 0,0 1 0,-1 0 0,1-1 0,0 1 0,-1-1 0,1 1 0,-1 0 0,1-1 0,0 1 0,-1 0 0,1-1 0,-1 1 0,1 0 0,-1-1 0,1 1 0,-1 0 0,1 0 0,-1 0 0,1 0 0,-1 0 0,1-1 0,-1 1 0,0 0 0,1 0 0,-1 0 0,1 0 0,-1 1 0,0-1 0,-35-6 0,29 6 0,-65-15 0,47 8 0,-49-4 0,60 10 0,0 2 0,1 0 0,-1 0 0,1 1 0,-1 1 0,1 0 0,-23 10 0,-89 47 0,41-17 0,82-43 0,0 1 0,0 0 0,-1 0 0,1 0 0,0 0 0,0 0 0,1 0 0,-1 1 0,0-1 0,0 1 0,1-1 0,-1 1 0,1-1 0,-1 1 0,1 0 0,0 0 0,-1 0 0,1 0 0,0 0 0,0 0 0,1 0 0,-1 0 0,0 0 0,0 5 0,1-5 0,1 0 0,0 1 0,-1-1 0,1 0 0,0 1 0,0-1 0,0 0 0,1 0 0,-1 0 0,0 0 0,1 0 0,0 0 0,-1 0 0,1 0 0,0 0 0,0-1 0,0 1 0,0-1 0,0 0 0,0 1 0,0-1 0,3 1 0,2 1 0,0 0 0,-1 0 0,0 1 0,1 0 0,-1 0 0,-1 0 0,1 1 0,-1 0 0,1 0 0,-2 0 0,1 1 0,0 0 0,-1 0 0,0 0 0,-1 0 0,1 1 0,-1-1 0,4 14 0,-6-16 0,1 0 0,-1 0 0,1-1 0,0 1 0,0-1 0,0 1 0,0-1 0,1 0 0,-1 0 0,1 1 0,0-2 0,5 5 0,-31-10 0,1-1 0,-1-1 0,1-2 0,1 0 0,-1-1 0,-31-17 0,-13-3 0,35 16 0,15 7 0,-1-1 0,1 0 0,1-1 0,-1-1 0,1 0 0,1-1 0,0-1 0,0 0 0,-12-12 0,24 20 0,1 1 0,-1-1 0,1 1 0,-1-1 0,1 0 0,0 1 0,0-1 0,0 0 0,0 0 0,0 0 0,1 0 0,-1 0 0,1 0 0,-1 0 0,1 0 0,0 0 0,-1 0 0,1 0 0,0 0 0,0-1 0,1 1 0,-1 0 0,0 0 0,1 0 0,-1 0 0,1 0 0,1-3 0,0 2 0,1-1 0,0 1 0,0-1 0,0 1 0,0 0 0,1 0 0,-1 0 0,1 0 0,0 1 0,0 0 0,5-3 0,2-6 0,-21 4 0,-40 1 0,25 3 0,20 2 0,1 0 0,0 0 0,-1-1 0,1 1 0,0-1 0,0 0 0,0 0 0,0-1 0,0 0 0,0 1 0,1-1 0,-1 0 0,1-1 0,0 1 0,-4-6 0,6 7 0,0 1 0,0-1 0,1 0 0,-1 0 0,0 0 0,1 0 0,0 0 0,-1 0 0,1 0 0,0-1 0,0 1 0,0 0 0,0 0 0,1 0 0,-1 0 0,0 0 0,1 0 0,0 0 0,-1 0 0,1 0 0,0 0 0,0 1 0,0-1 0,0 0 0,0 0 0,0 1 0,1-1 0,-1 1 0,1-1 0,-1 1 0,1-1 0,-1 1 0,1 0 0,0 0 0,3-2 0,2-1 0,-1 1 0,0-1 0,1 1 0,0 1 0,9-4 0,-4 3 0,-94 1 0,78 2 0,-10 1 0,-1-1 0,1 0 0,-27-5 0,37 4 0,-1-1 0,1 1 0,0 0 0,0-1 0,0 0 0,1 0 0,-1 0 0,0 0 0,1-1 0,-1 1 0,1-1 0,0 0 0,0 0 0,0 0 0,0 0 0,1-1 0,-4-5 0,2 5 0,1 0 0,-1 0 0,0 0 0,0 1 0,0 0 0,0-1 0,0 1 0,-1 1 0,0-1 0,1 1 0,-1 0 0,0 0 0,0 0 0,0 1 0,-1-1 0,1 1 0,0 0 0,-8 1 0,-33-12 0,95 22 0,-11 7 0,-1 2 0,-1 1 0,0 2 0,-2 2 0,33 28 0,-34-26 0,-8-8 0,-11-10 0,-1 2 0,0-1 0,-1 1 0,0 1 0,11 13 0,-22-22 0,0-1 0,0 1 0,1 0 0,-1 0 0,0 0 0,0-1 0,-1 1 0,1 0 0,0 1 0,-1-1 0,1 0 0,-1 0 0,0 0 0,1 0 0,-1 0 0,0 0 0,0 0 0,-1 3 0,0-2 0,0-1 0,0 1 0,-1-1 0,1 0 0,-1 1 0,1-1 0,-1 0 0,0 0 0,0 0 0,0 0 0,0 0 0,0-1 0,0 1 0,0-1 0,-1 1 0,1-1 0,-1 0 0,-2 1 0,-127 45 0,131-46 0,-1 0 0,1-1 0,0 1 0,-1 0 0,1 0 0,0 0 0,-1 0 0,1 1 0,0-1 0,0 0 0,0 0 0,0 1 0,0-1 0,0 1 0,0-1 0,1 1 0,-1-1 0,0 1 0,1-1 0,0 1 0,-1 3 0,1-5 0,0 1 0,0-1 0,0 0 0,0 1 0,0-1 0,0 1 0,0-1 0,0 1 0,1-1 0,-1 1 0,0-1 0,0 0 0,0 1 0,1-1 0,-1 1 0,0-1 0,1 0 0,-1 1 0,0-1 0,1 0 0,-1 1 0,0-1 0,1 0 0,-1 0 0,1 1 0,0-1 0,21-2 0,42-25 0,-1-3 0,108-70 0,-155 90 0,49-40 0,-53 39 0,1 0 0,0 2 0,0-1 0,1 2 0,17-9 0,-14 11 0,-13 5 0,-1 0 0,1 0 0,-1 0 0,1 0 0,-1-1 0,0 0 0,0 1 0,1-1 0,-1 0 0,0-1 0,-1 1 0,6-5 0,-8 6 0,0 1 0,0-1 0,-1 1 0,1-1 0,0 0 0,0 1 0,0-1 0,-1 1 0,1-1 0,0 0 0,-1 1 0,1-1 0,0 1 0,-1-1 0,1 1 0,-1 0 0,1-1 0,0 1 0,-1-1 0,1 1 0,-1 0 0,0-1 0,1 1 0,-1 0 0,1-1 0,-1 1 0,1 0 0,-1 0 0,0 0 0,1 0 0,-1 0 0,1 0 0,-1-1 0,0 1 0,1 0 0,-1 1 0,0-1 0,0 0 0,-34-4 0,30 4 0,-11-3 0,0 0 0,1 0 0,-1-2 0,1 0 0,0 0 0,0-2 0,1 0 0,-1 0 0,-20-16 0,26 18 0,0 1 0,-1 0 0,1 0 0,-1 1 0,0 0 0,0 1 0,0 0 0,0 1 0,0 0 0,-12 0 0,12 1 0,1 0 0,-1-1 0,0 0 0,1-1 0,-1 0 0,1 0 0,0-1 0,-1 0 0,1-1 0,-12-7 0,20 11 0,1 0 0,-1 0 0,1-1 0,-1 1 0,1 0 0,-1 0 0,1-1 0,0 1 0,-1 0 0,1 0 0,0-1 0,-1 1 0,1-1 0,0 1 0,-1 0 0,1-1 0,0 1 0,0-1 0,-1 1 0,1 0 0,0-1 0,0 1 0,0-1 0,0 1 0,0-1 0,-1 1 0,1-1 0,0 1 0,0-1 0,0 1 0,0-1 0,0 1 0,1-1 0,-1 1 0,0 0 0,0-1 0,0 1 0,0-1 0,1 0 0,18-11 0,-18 11 0,1 0 0,-1 1 0,1-1 0,-1 0 0,1 0 0,-1 0 0,1 0 0,-1 0 0,1 0 0,-1 0 0,0 0 0,0 0 0,0-1 0,0 1 0,0 0 0,0-1 0,1-1 0,-1 1 0,-1 0 0,1 1 0,0-1 0,0 1 0,0-1 0,0 1 0,0-1 0,0 1 0,1 0 0,-1 0 0,0-1 0,1 1 0,-1 0 0,1 0 0,-1 0 0,1 1 0,-1-1 0,1 0 0,0 0 0,-1 1 0,1-1 0,0 1 0,0 0 0,-1-1 0,5 1 0,54-5 0,-48 5 0,-8 0 0,67-3 0,88 7 0,-145-2 0,-1 2 0,0 0 0,1 0 0,-1 1 0,-1 0 0,1 2 0,17 10 0,-14-7 0,1-1 0,0-1 0,21 7 0,189 69 0,-221-81 0,-1 0 0,1 0 0,-1 1 0,0 0 0,0 0 0,-1 0 0,1 0 0,-1 1 0,0 0 0,0 0 0,0 0 0,-1 0 0,0 0 0,5 12 0,4 4 0,-9-18 0,-1-1 0,1 1 0,-1 0 0,1-1 0,0 0 0,0 1 0,0-1 0,0 0 0,1-1 0,-1 1 0,0 0 0,1-1 0,-1 0 0,1 0 0,0 0 0,-1 0 0,1-1 0,0 1 0,-1-1 0,1 0 0,0 0 0,7-1 0,-9 1 0,0-1 0,0 1 0,0 0 0,0 0 0,0-1 0,0 1 0,-1-1 0,1 0 0,0 1 0,0-1 0,0 0 0,-1 0 0,1 0 0,0 0 0,-1-1 0,1 1 0,-1 0 0,1-1 0,-1 1 0,0-1 0,1 1 0,-1-1 0,0 1 0,0-1 0,0 0 0,-1 0 0,1 0 0,0 1 0,0-1 0,-1 0 0,0 0 0,1 0 0,-1 0 0,0 0 0,0 0 0,0 0 0,0 0 0,0 0 0,0 0 0,-1 0 0,1 0 0,-2-3 0,0 0 0,0 1 0,-1 0 0,1-1 0,-1 1 0,0 0 0,0 1 0,-1-1 0,1 0 0,-1 1 0,0 0 0,0 0 0,0 0 0,0 0 0,0 1 0,-1 0 0,1 0 0,-1 0 0,-8-3 0,8 4 0,1 0 0,-1-1 0,0 0 0,1 0 0,0 0 0,-1-1 0,1 1 0,0-1 0,0 0 0,1 0 0,-1 0 0,1-1 0,-1 1 0,1-1 0,0 0 0,0 0 0,1 0 0,-1 0 0,1-1 0,-2-4 0,4 9 0,-1-1 0,1 0 0,0 0 0,-1 0 0,1 0 0,0 0 0,0 1 0,0-1 0,0 0 0,0 0 0,0 0 0,0 0 0,0 0 0,0 0 0,0 0 0,0 1 0,1-1 0,-1 0 0,0 0 0,1 0 0,-1 0 0,0 1 0,1-1 0,-1 0 0,1 0 0,-1 1 0,1-1 0,0 0 0,-1 1 0,2-2 0,0 2 0,0-1 0,-1 1 0,1-1 0,0 1 0,-1 0 0,1 0 0,0 0 0,0 0 0,0 0 0,-1 0 0,1 1 0,0-1 0,-1 1 0,4 0 0,0 1 0,-1-1 0,1 1 0,0 0 0,-1 1 0,1-1 0,-1 1 0,1 0 0,-1 0 0,0 0 0,5 6 0,-11-6 0,-8-5 0,-10-2 0,20 4 0,0 0 0,0 0 0,-1 0 0,1 0 0,0 0 0,-1 1 0,1-1 0,0 0 0,0 0 0,-1 0 0,1 0 0,0 1 0,0-1 0,-1 0 0,1 0 0,0 0 0,0 1 0,-1-1 0,1 0 0,0 0 0,0 1 0,0-1 0,0 0 0,0 1 0,-1-1 0,1 0 0,0 0 0,0 1 0,0-1 0,0 0 0,0 1 0,0-1 0,0 0 0,0 1 0,0-1 0,0 0 0,0 1 0,0-1 0,0 0 0,1 0 0,-1 1 0,0-1 0,0 0 0,0 1 0,0-1 0,0 0 0,1 0 0,-1 1 0,0-1 0,0 0 0,0 0 0,1 1 0,17 31 0,1-2 0,2 1 0,1-2 0,49 50 0,-71-78 0,1 0 0,0 1 0,0-1 0,0 0 0,0 0 0,0 0 0,0 0 0,0 0 0,0 0 0,0-1 0,1 1 0,-1 0 0,0 0 0,1-1 0,-1 1 0,0-1 0,1 1 0,-1-1 0,0 0 0,1 0 0,-1 1 0,1-1 0,-1 0 0,1 0 0,-1 0 0,1 0 0,-1-1 0,0 1 0,1 0 0,-1-1 0,1 1 0,-1-1 0,0 1 0,1-1 0,-1 0 0,0 1 0,0-1 0,0 0 0,1 0 0,-1 0 0,0 0 0,0 0 0,0 0 0,0 0 0,0 0 0,0-2 0,0 1 0,0 0 0,0 0 0,0 0 0,0 0 0,-1-1 0,1 1 0,-1 0 0,0 0 0,1-1 0,-1 1 0,0 0 0,0 0 0,-1-1 0,1 1 0,0 0 0,-1 0 0,1-1 0,-1 1 0,0 0 0,0 0 0,0 0 0,0 0 0,0 0 0,0 0 0,0 0 0,-1 0 0,1 1 0,-1-1 0,0 0 0,-3-2 0,-7-4 0,0 0 0,-1 1 0,-20-9 0,19 10 0,1 0 0,0-1 0,-15-11 0,26 17 0,1 0 0,-1-1 0,0 1 0,1 0 0,-1-1 0,1 1 0,0-1 0,0 0 0,-1 1 0,1-1 0,0 0 0,0 0 0,1 1 0,-1-1 0,0 0 0,1 0 0,-1 0 0,1 0 0,-1 0 0,1 0 0,0 0 0,0 0 0,0 0 0,0 0 0,0-1 0,0 1 0,1 0 0,-1 0 0,1 0 0,-1 0 0,2-2 0,-1 3 0,0-1 0,0 1 0,0 0 0,1 0 0,-1-1 0,0 1 0,1 0 0,-1 0 0,0 0 0,1 0 0,-1 1 0,1-1 0,0 0 0,-1 0 0,1 1 0,0-1 0,-1 1 0,1 0 0,0-1 0,-1 1 0,1 0 0,0 0 0,0 0 0,-1 0 0,1 1 0,0-1 0,0 0 0,-1 1 0,1-1 0,0 1 0,-1-1 0,1 1 0,-1 0 0,1 0 0,-1 0 0,3 1 0,-1 0 0,0 1 0,1 0 0,-1 0 0,0 0 0,-1 0 0,1 0 0,0 0 0,-1 1 0,0-1 0,0 1 0,3 5 0,-4-6 0,0 0 0,1 0 0,0 1 0,0-1 0,0 0 0,0 0 0,0-1 0,1 1 0,-1 0 0,1-1 0,0 1 0,0-1 0,0 0 0,0 0 0,0 0 0,6 2 0,23 3-1365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34.801"/>
    </inkml:context>
    <inkml:brush xml:id="br0">
      <inkml:brushProperty name="width" value="0.2" units="cm"/>
      <inkml:brushProperty name="height" value="0.2" units="cm"/>
      <inkml:brushProperty name="color" value="#FFFFFF"/>
    </inkml:brush>
  </inkml:definitions>
  <inkml:trace contextRef="#ctx0" brushRef="#br0">1968 2022 24575,'10'-2'0,"0"0"0,-1-1 0,1 0 0,-1-1 0,1 0 0,-1 0 0,0-1 0,-1 0 0,1-1 0,9-8 0,15-7 0,150-89 0,-149 88 0,-2-2 0,0-1 0,40-42 0,-49 45 0,-17 17 0,-1 1 0,0-1 0,0-1 0,0 1 0,-1-1 0,0 0 0,5-8 0,0 1 0,1 1 0,0 0 0,1 1 0,0 0 0,1 0 0,0 2 0,1-1 0,0 2 0,14-8 0,-18 10 0,14-9 0,-2 3 0,-1-1 0,-1-1 0,32-31 0,25-41 0,-76 85 0,1 0 0,0 1 0,-1-1 0,1 0 0,0 1 0,-1-1 0,1 0 0,-1 0 0,1 0 0,-1 1 0,0-1 0,1 0 0,-1 0 0,0 0 0,1 0 0,-1 0 0,0 0 0,0 0 0,0 0 0,0 0 0,0 1 0,0-1 0,0 0 0,0 0 0,0 0 0,-1 0 0,1 0 0,0 0 0,-1 0 0,0-1 0,0 0 0,-1 1 0,1-1 0,-1 1 0,0 0 0,0 0 0,0 0 0,0 0 0,0 0 0,0 0 0,0 0 0,0 1 0,-4-2 0,-62-4 0,45 5 0,0 2 0,-43 7 0,58-6 0,-1 0 0,1 0 0,0 1 0,0 0 0,0 1 0,0-1 0,0 2 0,1-1 0,0 1 0,-13 10 0,-180 169 0,192-176 0,-21 21 0,-36 46 0,21-8 0,32-46 0,-2-1 0,0-1 0,-31 33 0,39-46 0,-1 0 0,1-1 0,-1 0 0,-1-1 0,1 0 0,0 0 0,-1 0 0,0-1 0,0 0 0,0-1 0,0 1 0,0-1 0,-1-1 0,1 0 0,-10 0 0,-42 1 0,-66-6 0,126 4 0,-1 0 0,0 0 0,1 0 0,-1 0 0,1 0 0,-1 0 0,0 0 0,1 0 0,-1 0 0,0 0 0,1 0 0,-1 0 0,1-1 0,-1 1 0,1 0 0,-1-1 0,1 1 0,-1 0 0,1-1 0,-1 1 0,1 0 0,-1-1 0,1 1 0,-1-1 0,1 1 0,0-1 0,-1 1 0,1-1 0,0 1 0,-1-2 0,11-14 0,31-14 0,-37 27 0,53-30 0,1 3 0,121-45 0,-124 54 0,-39 14 0,0 0 0,0 0 0,-1-2 0,0 0 0,-1-1 0,22-18 0,79-65 0,-100 81 0,0 0 0,1 1 0,20-11 0,-19 12 0,-2 0 0,1 0 0,24-23 0,-15 9 0,-12 12 0,0-1 0,0 0 0,-2 0 0,1-2 0,-2 1 0,11-19 0,-20 32 0,-1 0 0,1-1 0,0 1 0,-1 0 0,1 0 0,-1 0 0,1-1 0,-1 1 0,0 0 0,1 0 0,-1-1 0,0 1 0,0 0 0,0-1 0,0 1 0,0 0 0,0-1 0,0 1 0,-1 0 0,1 0 0,0-1 0,-1 1 0,1 0 0,-1 0 0,0-3 0,-1 3 0,1 0 0,-1 0 0,1 1 0,-1-1 0,1 0 0,-1 0 0,1 1 0,-1-1 0,0 1 0,1-1 0,-1 1 0,0 0 0,1 0 0,-1 0 0,0 0 0,-3 0 0,-4 1 0,-1 0 0,1 1 0,-1 0 0,1 0 0,-18 8 0,24-9 0,-277 125 0,201-94 0,-134 33 0,186-58 0,-1 2 0,1 1 0,1 1 0,0 1 0,0 1 0,2 1 0,-1 2 0,-32 27 0,22-17 0,28-21 0,-1 0 0,1 0 0,0 1 0,1 0 0,-1 1 0,-9 11 0,8-6 0,0-2 0,-1 1 0,0-1 0,-1-1 0,0 0 0,-1 0 0,0-1 0,-22 13 0,33-21 0,1-1 0,-1 1 0,0-1 0,0 1 0,0-1 0,1 1 0,-1-1 0,0 1 0,0-1 0,0 1 0,0-1 0,0 1 0,0-1 0,0 1 0,0-1 0,0 1 0,0-1 0,-1 1 0,1-1 0,0 1 0,0-1 0,0 1 0,-1-1 0,1 1 0,0-1 0,0 1 0,-1 0 0,1-1 0,0 1 0,-1-1 0,1 1 0,0 0 0,-1-1 0,1 1 0,-1 0 0,1 0 0,-1-1 0,1 1 0,-1 0 0,1 0 0,-1 0 0,1-1 0,-1 1 0,1 0 0,-1 0 0,1 0 0,-1 0 0,1 0 0,-1 0 0,1 0 0,-1 0 0,1 0 0,-1 0 0,1 1 0,-1-1 0,1 0 0,-1 0 0,1 0 0,0 1 0,-1-1 0,1 0 0,-1 0 0,1 1 0,-1-1 0,1 0 0,-1 1 0,17-40 0,4 5 0,2 0 0,1 1 0,1 1 0,2 2 0,50-47 0,-20 29 0,3 2 0,74-44 0,-95 65 0,-30 18 0,2 0 0,-1 0 0,1 1 0,0 1 0,0-1 0,1 2 0,0-1 0,-1 1 0,1 1 0,1 0 0,-1 1 0,14-2 0,-25 4 0,1 0 0,0 0 0,-1 0 0,1 0 0,0 0 0,-1 0 0,1 0 0,0 0 0,0 0 0,-1 0 0,1 0 0,0 0 0,-1 1 0,1-1 0,0 0 0,-1 0 0,1 1 0,-1-1 0,1 1 0,0-1 0,-1 0 0,1 1 0,0 0 0,-9 9 0,-25 11 0,-4-1 0,-131 64 0,145-75 0,0 0 0,0-1 0,-1-1 0,0-2 0,-33 4 0,56-8 0,0-1 0,1 0 0,-1 0 0,0 0 0,0 0 0,1 0 0,-1 0 0,0 0 0,0 0 0,1 0 0,-1 0 0,0 0 0,0 0 0,1 0 0,-1 0 0,0-1 0,1 1 0,-1 0 0,0-1 0,1 1 0,-1 0 0,-1-2 0,11-9 0,33-13 0,61-13 0,0 5 0,176-31 0,18-5 0,-264 57 0,-24 5 0,-17 4 0,-18 3 0,-249 44 0,42-6 0,98-29 0,-17 3 0,-69 10 0,157-15 0,45-7 0,1 1 0,0 0 0,0 1 0,1 2 0,-1-1 0,1 2 0,0 0 0,-32 17 0,49-23 0,-1 0 0,1 0 0,0 0 0,-1 0 0,1 0 0,-1 1 0,1-1 0,0 0 0,-1 0 0,1 0 0,0 0 0,-1 1 0,1-1 0,0 0 0,0 0 0,-1 1 0,1-1 0,0 0 0,-1 1 0,1-1 0,0 0 0,0 1 0,0-1 0,-1 0 0,1 1 0,0-1 0,0 0 0,0 1 0,0-1 0,0 1 0,0-1 0,0 0 0,0 1 0,0-1 0,0 1 0,0-1 0,0 0 0,0 1 0,0-1 0,0 0 0,0 1 0,1 0 0,19 4 0,31-7 0,15-4 0,6-2 0,80 2 0,-150 6 0,0-1 0,0 1 0,0 0 0,0 0 0,0 0 0,0 1 0,0-1 0,0 0 0,-1 1 0,1-1 0,0 1 0,0-1 0,0 1 0,0 0 0,-1 0 0,1 0 0,0 0 0,-1 0 0,1 0 0,-1 0 0,1 1 0,-1-1 0,0 1 0,0-1 0,1 1 0,-1-1 0,0 1 0,0 0 0,1 2 0,-2 0 0,0-1 0,0 1 0,0-1 0,-1 1 0,1 0 0,-1-1 0,0 1 0,0-1 0,0 1 0,0-1 0,-1 0 0,1 1 0,-1-1 0,0 0 0,-2 3 0,-11 13 0,0 0 0,-1-1 0,-1-1 0,0 0 0,-2-2 0,0 0 0,-25 15 0,27-15 0,24-13 0,34-17 0,-38 15 0,-1-1 0,0 0 0,1 0 0,-1 0 0,0-1 0,0 1 0,0 0 0,0-1 0,0 1 0,0-1 0,-1 0 0,1 0 0,0 1 0,-1-1 0,0 0 0,1 0 0,-1-1 0,0 1 0,0 0 0,0 0 0,0-1 0,0 1 0,-1 0 0,1-1 0,0-3 0,-2 1 0,0 1 0,-1 0 0,1-1 0,-1 1 0,0 0 0,0 0 0,0 0 0,-1 0 0,1 0 0,-1 0 0,0 1 0,0-1 0,-5-4 0,-48-49 0,30 33 0,1-2 0,1 0 0,2-2 0,1 0 0,-26-46 0,18 7 0,21 46 0,0 0 0,-20-32 0,24 47 0,0 1 0,0-1 0,0 1 0,0 0 0,-1 1 0,0-1 0,0 1 0,0 0 0,-1 0 0,1 0 0,-1 1 0,0 0 0,-9-3 0,-4 0 0,0 2 0,0 0 0,-1 2 0,1 0 0,-1 1 0,0 1 0,1 0 0,-31 6 0,46-5 0,-1 1 0,0-1 0,0 1 0,1 0 0,0 1 0,-1-1 0,1 1 0,0 0 0,0 0 0,0 0 0,0 0 0,-5 7 0,-30 22 0,21-24 0,-1 0 0,0-1 0,-1 0 0,0-2 0,0 0 0,0-2 0,-26 3 0,-152-4 0,133-3 0,39 1 0,-184-8 0,176 5 0,-1-3 0,1 0 0,0-2 0,-33-14 0,52 17 0,10 4 0,0 0 0,0-1 0,1 1 0,-1-1 0,0 0 0,1-1 0,-1 1 0,1-1 0,0 0 0,-5-4 0,9 7 0,0-1 0,0 1 0,0 0 0,0 0 0,0-1 0,0 1 0,0 0 0,0 0 0,0-1 0,0 1 0,1 0 0,-1 0 0,0-1 0,0 1 0,0 0 0,0 0 0,1 0 0,-1-1 0,0 1 0,0 0 0,0 0 0,1 0 0,-1 0 0,0-1 0,0 1 0,0 0 0,1 0 0,-1 0 0,0 0 0,1 0 0,-1 0 0,0 0 0,0 0 0,1 0 0,-1 0 0,0 0 0,0 0 0,1 0 0,-1 0 0,0 0 0,23-4 0,0 1 0,-1 2 0,1 0 0,25 3 0,4-1 0,669 37 0,-1 48 0,-690-83 0,73 14 0,-55-9 0,0-1 0,61 0 0,-85-7 0,45-1 0,-65 1 0,-9 0 0,-40 0 0,-9 0 0,-1-2 0,1-3 0,-77-16 0,126 20 0,1 0 0,-1-1 0,1 1 0,0-1 0,-1 0 0,1 0 0,0 0 0,0-1 0,0 1 0,1-1 0,-1 0 0,-4-4 0,7 5 0,0 1 0,1-1 0,-1 1 0,0-1 0,1 0 0,-1 1 0,1-1 0,-1 0 0,1 1 0,0-1 0,0 0 0,0 0 0,0 1 0,0-1 0,0 0 0,0 0 0,1 1 0,-1-1 0,0 0 0,1 1 0,0-1 0,-1 0 0,1 1 0,0-1 0,0 1 0,0-1 0,0 1 0,0 0 0,0-1 0,0 1 0,0 0 0,0 0 0,1 0 0,-1 0 0,2-1 0,6-6 0,0 2 0,0-1 0,0 1 0,1 1 0,16-7 0,31-20 0,-57 32 0,1 0 0,-1 0 0,0 0 0,1-1 0,-1 1 0,0 0 0,0 0 0,1 0 0,-1-1 0,0 1 0,1 0 0,-1 0 0,0 0 0,0-1 0,1 1 0,-1 0 0,0-1 0,0 1 0,0 0 0,1-1 0,-1 1 0,0 0 0,0-1 0,0 1 0,0 0 0,0-1 0,0 1 0,0 0 0,0-1 0,0 1 0,0 0 0,0-1 0,0 1 0,0-1 0,0 1 0,0 0 0,0-1 0,0 1 0,0 0 0,0-1 0,0 1 0,-1 0 0,1-1 0,0 1 0,0 0 0,0 0 0,-1-1 0,1 1 0,0 0 0,0-1 0,-1 1 0,1 0 0,0 0 0,-1 0 0,1-1 0,0 1 0,-1 0 0,1 0 0,0 0 0,-1 0 0,1 0 0,0 0 0,-1 0 0,1 0 0,0-1 0,-1 1 0,0 1 0,-27-6 0,27 5 0,-45 1 0,37 1 0,-1-2 0,0 1 0,0-1 0,1-1 0,-1 0 0,0 0 0,-16-5 0,25 6 0,1 0 0,0 0 0,0-1 0,-1 1 0,1 0 0,0-1 0,0 1 0,-1 0 0,1 0 0,0-1 0,0 1 0,0 0 0,0-1 0,-1 1 0,1 0 0,0-1 0,0 1 0,0 0 0,0-1 0,0 1 0,0-1 0,0 1 0,0 0 0,0-1 0,0 1 0,0 0 0,0-1 0,0 1 0,1 0 0,-1-1 0,0 1 0,0 0 0,0-1 0,0 1 0,0 0 0,1-1 0,-1 1 0,0 0 0,0 0 0,1-1 0,-1 1 0,0 0 0,0 0 0,1 0 0,-1-1 0,0 1 0,1 0 0,-1 0 0,0 0 0,1 0 0,-1-1 0,0 1 0,1 0 0,-1 0 0,0 0 0,1 0 0,0 0 0,20-10 0,-10 9 0,1 0 0,-1 1 0,0 1 0,0-1 0,1 2 0,-1-1 0,0 2 0,0-1 0,-1 2 0,17 6 0,36 8 0,-8-12 0,26 4 0,-75-8 0,0-1 0,0 1 0,-1 0 0,1 0 0,0 0 0,-1 1 0,1 0 0,-1 0 0,9 7 0,-12-8 0,-1-1 0,0 1 0,0-1 0,1 1 0,-1 0 0,0 0 0,-1-1 0,1 1 0,0 0 0,0 0 0,-1 0 0,1 0 0,-1 0 0,1 3 0,-1-4 0,0 0 0,0 1 0,0-1 0,0 0 0,1 1 0,-1-1 0,0 0 0,1 0 0,-1 1 0,1-1 0,-1 0 0,1 0 0,0 0 0,0 0 0,-1 1 0,1-1 0,0 0 0,0-1 0,0 1 0,0 0 0,0 0 0,0 0 0,1-1 0,-1 1 0,0 0 0,0-1 0,0 1 0,3 0 0,43 7 0,-40-8 0,-31-4 0,21 3 0,0 1 0,0-1 0,0 0 0,0 0 0,1-1 0,-1 1 0,0-1 0,1 1 0,-1-1 0,1 0 0,0 0 0,0 0 0,0 0 0,0 0 0,-4-5 0,5 6 0,0 0 0,0 0 0,1-1 0,-1 1 0,0-1 0,0 1 0,1 0 0,-1-1 0,1 1 0,0-1 0,-1 0 0,1 1 0,0-1 0,0 1 0,0-1 0,0 1 0,0-1 0,0 0 0,0 1 0,0-1 0,1 1 0,-1-1 0,1 1 0,-1-1 0,1 1 0,0-1 0,-1 1 0,1 0 0,0-1 0,2-1 0,-2 2 0,0 0 0,0 1 0,1-1 0,-1 0 0,0 1 0,1-1 0,-1 0 0,0 1 0,1 0 0,-1-1 0,1 1 0,-1 0 0,0 0 0,1 0 0,-1 0 0,1 0 0,-1 0 0,1 0 0,-1 0 0,1 0 0,-1 1 0,1-1 0,-1 1 0,0-1 0,1 1 0,-1 0 0,0-1 0,0 1 0,1 0 0,0 1 0,23 5 0,-24-8 0,0 1 0,0-1 0,0 1 0,-1-1 0,1 0 0,0 1 0,0-1 0,0 0 0,0 0 0,-1 0 0,1 0 0,0 1 0,-1-1 0,1 0 0,-1 0 0,1 0 0,-1 0 0,1-1 0,-1 1 0,0 0 0,0 0 0,1 0 0,-1 0 0,0 0 0,0 0 0,0-2 0,0-31 0,-1 29 0,1 1 0,-1-1 0,1 0 0,0 1 0,1-1 0,-1 0 0,1 1 0,0-1 0,0 1 0,2-7 0,0 15 0,0-1 0,0 1 0,0-1 0,-1 1 0,0 0 0,0 0 0,0 0 0,2 7 0,-3-9 0,7 14 0,-11-27 0,-12-29 0,8 23 0,-21-39 0,27 53 0,-1-1 0,0 1 0,-1 0 0,1 0 0,-1 0 0,1 0 0,-1 0 0,0 0 0,0 1 0,0-1 0,-6-3 0,8 6 0,1 0 0,-1 0 0,1 0 0,-1 0 0,0 0 0,1 0 0,-1 0 0,1 0 0,-1 0 0,1 0 0,-1 0 0,1 0 0,-1 0 0,1 0 0,-1 1 0,1-1 0,-1 0 0,1 0 0,-1 1 0,1-1 0,-1 0 0,1 0 0,-1 1 0,1-1 0,0 1 0,-1-1 0,1 0 0,0 1 0,-1-1 0,1 1 0,0-1 0,-1 1 0,1-1 0,0 1 0,0-1 0,0 1 0,0-1 0,-1 1 0,1-1 0,0 2 0,-4 27 0,3-22 0,0-1 0,0 0 0,0 1 0,-1-1 0,0 0 0,0 0 0,0 0 0,-1 0 0,0-1 0,0 1 0,-8 9 0,11-15 0,0 1 0,0-1 0,0 0 0,0 0 0,0 0 0,0 0 0,-1 0 0,1 0 0,0 1 0,0-1 0,0 0 0,0 0 0,-1 0 0,1 0 0,0 0 0,0 0 0,0 0 0,0 0 0,-1 0 0,1 0 0,0 0 0,0 0 0,0 0 0,-1 0 0,1 0 0,0 0 0,0 0 0,0 0 0,0 0 0,-1 0 0,1 0 0,0 0 0,0 0 0,0 0 0,0-1 0,-1 1 0,1 0 0,0 0 0,0 0 0,0 0 0,0 0 0,0 0 0,0-1 0,-1 1 0,1 0 0,0 0 0,0 0 0,0 0 0,0 0 0,0-1 0,-4-14 0,2-16 0,1 26 0,1 1 0,1-1 0,-1 0 0,1 0 0,0 0 0,0 1 0,0-1 0,0 0 0,1 1 0,0-1 0,0 1 0,0-1 0,1 1 0,-1 0 0,1 0 0,0 0 0,0 1 0,0-1 0,1 1 0,-1-1 0,1 1 0,0 0 0,0 1 0,0-1 0,0 1 0,0-1 0,1 1 0,-1 0 0,1 1 0,-1-1 0,1 1 0,0 0 0,0 0 0,-1 0 0,1 1 0,8 0 0,6-2 0,-1 2 0,1 0 0,-1 1 0,1 1 0,21 4 0,-36-5 0,0 0 0,0 1 0,0-1 0,0 1 0,0-1 0,0 1 0,0 0 0,-1 1 0,1-1 0,-1 1 0,1-1 0,-1 1 0,0 0 0,0 1 0,-1-1 0,1 0 0,-1 1 0,1-1 0,-1 1 0,0 0 0,0 0 0,-1 0 0,1 0 0,-1 0 0,0 0 0,0 0 0,0 0 0,0 5 0,-1-3 0,-1 0 0,0 1 0,0-1 0,-1 1 0,1-1 0,-2 0 0,1 0 0,0 0 0,-1 0 0,0 0 0,-6 8 0,-8 17 0,9-6 0,7-20 0,-1 0 0,1-1 0,-1 1 0,0-1 0,0 1 0,0-1 0,0 0 0,-1 0 0,0 0 0,-4 6 0,6-10 0,0 0 0,1 0 0,-1 0 0,0 0 0,1 0 0,-1 0 0,1 0 0,-1 0 0,0 0 0,1-1 0,-1 1 0,1 0 0,-1 0 0,0-1 0,1 1 0,-1 0 0,1-1 0,-1 1 0,1 0 0,-1-1 0,1 1 0,0-1 0,-1 1 0,1-1 0,-1 1 0,1-1 0,0 1 0,0-1 0,-1 1 0,1-1 0,0 0 0,0 1 0,-1-1 0,1 0 0,-11-25 0,11 26 0,-30-94 0,27 84 0,1-1 0,-1 0 0,2 0 0,0-1 0,0 1 0,2-18 0,-1 29 0,0-1 0,0 1 0,0-1 0,0 1 0,0-1 0,0 1 0,0 0 0,0-1 0,0 1 0,1-1 0,-1 1 0,0-1 0,0 1 0,1-1 0,-1 1 0,0 0 0,0-1 0,1 1 0,-1 0 0,0-1 0,1 1 0,-1 0 0,1-1 0,-1 1 0,0 0 0,1 0 0,-1-1 0,1 1 0,-1 0 0,1 0 0,-1 0 0,1 0 0,-1 0 0,1 0 0,18 8 0,13 23 0,-11-4 0,-14-18 0,0 1 0,1-1 0,0 0 0,0-1 0,1 0 0,0-1 0,20 13 0,-28-19 0,0 0 0,0-1 0,0 1 0,0-1 0,1 1 0,-1-1 0,0 1 0,0-1 0,1 0 0,-1 0 0,0 0 0,1 0 0,-1 0 0,0 0 0,0 0 0,1 0 0,-1 0 0,0 0 0,1-1 0,-1 1 0,0 0 0,0-1 0,0 0 0,1 1 0,-1-1 0,0 1 0,0-1 0,0 0 0,2-1 0,-1-1 0,-1 0 0,1 0 0,0 0 0,-1 0 0,1 0 0,-1 0 0,0-1 0,0 1 0,0 0 0,-1-1 0,1-3 0,1-6 0,-2 1 0,0-1 0,0 1 0,-1 0 0,-4-21 0,1 22 0,-1-1 0,0 0 0,-1 1 0,-8-13 0,8 15 0,0-1 0,0 0 0,2-1 0,-1 1 0,-4-17 0,-13-63 0,9 40 0,1-1 0,3-1 0,-5-100 0,13 116 0,0-37 0,2 68 0,-1 1 0,1 0 0,-1-1 0,1 1 0,1-1 0,-1 1 0,0 0 0,1 0 0,0 0 0,0 0 0,0 0 0,5-5 0,-6 8 3,0 0 1,0 0-1,0 0 0,1 0 0,-1 0 1,0 0-1,1 0 0,-1 1 0,1-1 1,-1 0-1,1 1 0,-1-1 0,1 1 1,0 0-1,-1-1 0,1 1 0,-1 0 1,1 0-1,0 0 0,-1 0 0,1 1 0,-1-1 1,1 0-1,0 0 0,-1 1 0,1-1 1,-1 1-1,1 0 0,-1-1 0,1 1 1,-1 0-1,0 0 0,1 0 0,-1 0 1,0 0-1,2 2 0,1 0-152,0 1 1,0 0-1,-1 0 1,1 0-1,-1 0 1,0 1-1,0 0 1,0-1-1,3 10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0.699"/>
    </inkml:context>
    <inkml:brush xml:id="br0">
      <inkml:brushProperty name="width" value="0.2" units="cm"/>
      <inkml:brushProperty name="height" value="0.2" units="cm"/>
      <inkml:brushProperty name="color" value="#FFFFFF"/>
    </inkml:brush>
  </inkml:definitions>
  <inkml:trace contextRef="#ctx0" brushRef="#br0">121 576 24575,'4'1'0,"5"-8"0,10-6 0,-19 13 0,0 0 0,1-1 0,-1 1 0,0 0 0,1 0 0,-1 0 0,0 0 0,1 0 0,-1 0 0,0 0 0,1 0 0,-1 0 0,0 0 0,1 0 0,-1 0 0,0 0 0,1 0 0,-1 0 0,1 0 0,-1 0 0,0 0 0,1 0 0,-1 0 0,0 0 0,1 1 0,-1-1 0,0 0 0,0 0 0,1 0 0,-1 1 0,0-1 0,0 0 0,1 0 0,-1 1 0,0-1 0,0 0 0,1 1 0,-1-1 0,0 0 0,0 1 0,0-1 0,0 0 0,0 1 0,0-1 0,1 1 0,0 41 0,0-41 0,-1 0 0,0 1 0,0-1 0,0 0 0,0 0 0,0 0 0,0 1 0,0-1 0,-1 0 0,1 0 0,0 0 0,-1 0 0,1 1 0,0-1 0,-1 0 0,0 0 0,1 0 0,-1 0 0,0 0 0,1 0 0,-1 0 0,0-1 0,0 1 0,0 0 0,0 0 0,0-1 0,0 1 0,0 0 0,0-1 0,-2 2 0,2-3 0,0 1 0,0-1 0,0 1 0,0-1 0,0 0 0,0 0 0,0 1 0,0-1 0,0 0 0,0 0 0,0 0 0,0 0 0,1 0 0,-1 0 0,0 0 0,1 0 0,-1 0 0,1 0 0,-1-1 0,1 1 0,-1 0 0,1 0 0,0-2 0,-9-36 0,8 30 0,-24-136 0,28 151 0,0-1 0,0 1 0,1-1 0,0 0 0,0 0 0,0-1 0,8 8 0,41 38 0,-43-42 0,-6-9 0,-12-21 0,-21-30 0,-61-65 0,51 67 0,34 42 0,0 0 0,1 0 0,0-1 0,1 1 0,0-1 0,0 0 0,1 0 0,0 0 0,0 0 0,1 0 0,1-1 0,-1 1 0,3-19 0,28 81 0,-8-25 0,-11-26 0,-3-21 0,-6 1 0,-1-1 0,-2 0 0,1 1 0,-2-1 0,-1 1 0,-6-26 0,-1-6 0,12 101 0,-2-35 0,0 0 0,1 0 0,5 30 0,4-16 0,1-1 0,2-1 0,0 0 0,22 32 0,-9-15 0,-17-29 0,0-2 0,-1-1 0,-1 1 0,0 1 0,-1-1 0,0 1 0,-1 0 0,-1 1 0,0-1 0,1 25 0,-4-37-34,6 72 192,-6-69-293,1 0 0,-1 0-1,1-1 1,0 1-1,1-1 1,-1 0 0,1 1-1,0-1 1,0-1-1,7 9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5.618"/>
    </inkml:context>
    <inkml:brush xml:id="br0">
      <inkml:brushProperty name="width" value="0.2" units="cm"/>
      <inkml:brushProperty name="height" value="0.2" units="cm"/>
      <inkml:brushProperty name="color" value="#FFFFFF"/>
    </inkml:brush>
  </inkml:definitions>
  <inkml:trace contextRef="#ctx0" brushRef="#br0">0 458 24575,'43'1'0,"-27"0"0,1 0 0,-1-1 0,0-1 0,0 0 0,1-1 0,-1-1 0,0-1 0,-1 0 0,27-11 0,-42 15 0,1 0 0,-1-1 0,1 1 0,-1-1 0,1 1 0,-1 0 0,1 0 0,-1-1 0,1 1 0,0 0 0,-1 0 0,1 0 0,0 0 0,-1 0 0,1-1 0,0 1 0,-1 0 0,1 0 0,-1 1 0,1-1 0,0 0 0,-1 0 0,1 0 0,0 0 0,-1 1 0,1-1 0,-1 0 0,1 0 0,-1 1 0,1-1 0,-1 0 0,1 1 0,-1-1 0,1 1 0,-1-1 0,1 1 0,-1-1 0,1 1 0,-1-1 0,0 1 0,1-1 0,-1 1 0,0 0 0,5 34 0,0-7 0,-5-28 0,1 1 0,-1-1 0,1 0 0,-1 0 0,1 1 0,-1-1 0,0 0 0,1 0 0,0 0 0,-1 0 0,1 0 0,-1 1 0,1-1 0,-1 0 0,1 0 0,-1 0 0,1 0 0,-1-1 0,1 1 0,-1 0 0,1 0 0,-1 0 0,1 0 0,-1 0 0,1-1 0,-1 1 0,1 0 0,-1 0 0,1-1 0,-1 1 0,0 0 0,1-1 0,-1 1 0,1 0 0,-1-1 0,0 1 0,0-1 0,1 1 0,-1-1 0,0 1 0,1-1 0,-1 1 0,0-1 0,0 1 0,0-1 0,0 1 0,0-1 0,0 1 0,1-1 0,9-27 0,-10 23 0,-1-1 0,0 1 0,-1-1 0,1 1 0,-1 0 0,0-1 0,0 1 0,0 0 0,-1 0 0,0 1 0,0-1 0,-6-7 0,4 6 0,0-1 0,1-1 0,0 1 0,-6-15 0,3 4 0,-1 0 0,-1 0 0,-1 1 0,-13-18 0,14 22 0,0-1 0,1 0 0,0-1 0,1 0 0,0 0 0,-6-24 0,7 11-682,-20-51-1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6:04.352"/>
    </inkml:context>
    <inkml:brush xml:id="br0">
      <inkml:brushProperty name="width" value="0.2" units="cm"/>
      <inkml:brushProperty name="height" value="0.2" units="cm"/>
      <inkml:brushProperty name="color" value="#FFFFFF"/>
    </inkml:brush>
  </inkml:definitions>
  <inkml:trace contextRef="#ctx0" brushRef="#br0">662 1368 24575,'9'-1'0,"0"0"0,1-1 0,-1 0 0,14-5 0,8-2 0,-20 6 0,2 1 0,0-1 0,-1 0 0,22-10 0,-32 13 0,-1-1 0,1 1 0,-1-1 0,0 1 0,1-1 0,-1 0 0,0 0 0,0 1 0,0-1 0,1 0 0,-1 0 0,0 0 0,0 0 0,0 0 0,-1-1 0,1 1 0,0 0 0,0 0 0,-1-1 0,1 1 0,0 0 0,-1-1 0,1 1 0,-1 0 0,0-1 0,0 1 0,1-1 0,-1 1 0,0-1 0,0 1 0,0-1 0,0 1 0,-1 0 0,1-1 0,0 1 0,0-1 0,-1 1 0,1-1 0,-1 1 0,0 0 0,1 0 0,-2-2 0,-29-67 0,27 58 0,0 1 0,-1-1 0,-1 1 0,0 0 0,0 1 0,-11-14 0,1 3 0,1 0 0,1 0 0,0-2 0,2 1 0,1-2 0,-14-39 0,15 29 0,8 23 0,-1 0 0,0 0 0,-1 0 0,0 0 0,-1 1 0,0 0 0,-1 0 0,0 0 0,0 0 0,-12-12 0,9 11 0,1-1 0,1 0 0,0 0 0,1-1 0,0 0 0,1 0 0,0 0 0,-3-16 0,-16-39 0,-26-66 0,12 30 0,32 92 0,0 1 0,0-1 0,-2 1 0,-8-10 0,9 12 0,0-1 0,0 1 0,1-1 0,1-1 0,-8-18 0,11 23 0,0-1 0,0 1 0,0-1 0,-1 1 0,0 0 0,0 0 0,-1 0 0,1 0 0,-1 1 0,-1-1 0,1 1 0,-1 0 0,0 0 0,0 1 0,0-1 0,0 1 0,-1 0 0,0 1 0,0 0 0,-11-5 0,-19-3 0,-114-25 0,95 21-1365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35.079"/>
    </inkml:context>
    <inkml:brush xml:id="br0">
      <inkml:brushProperty name="width" value="0.35" units="cm"/>
      <inkml:brushProperty name="height" value="0.35" units="cm"/>
      <inkml:brushProperty name="color" value="#FFFFFF"/>
    </inkml:brush>
  </inkml:definitions>
  <inkml:trace contextRef="#ctx0" brushRef="#br0">549 418 24575,'18'-2'0,"0"-2"0,-1 0 0,24-8 0,9-3 0,86-14 0,1 7 0,224-8 0,-605 49 0,-636-17 0,843-3 0,19 1 0,0 0 0,-1-2 0,1 0 0,0 0 0,1-2 0,-29-9 0,46 13 0,-1 0 0,1 0 0,-1 0 0,1-1 0,-1 1 0,1 0 0,-1 0 0,1 0 0,-1-1 0,1 1 0,-1 0 0,1-1 0,-1 1 0,1 0 0,0-1 0,-1 1 0,1 0 0,-1-1 0,1 1 0,0-1 0,-1 1 0,1-1 0,0 1 0,0-1 0,0 1 0,-1-1 0,1 1 0,0-1 0,0 1 0,0-1 0,0 1 0,0-1 0,0 1 0,0-1 0,0 0 0,0 1 0,0-1 0,0 1 0,0-1 0,0 1 0,0-1 0,1 1 0,-1-1 0,0 1 0,0-1 0,1 1 0,-1-1 0,0 1 0,1-1 0,-1 1 0,0 0 0,1-1 0,-1 1 0,1-1 0,0 1 0,28-17 0,5 8 0,-1 2 0,1 2 0,0 1 0,0 2 0,50 2 0,-29 0 0,17-1 0,251-16 0,-444 17 0,53 5 0,-106 21 0,163-22 0,22-2 0,34-4 0,-37 1 0,879-14 0,-877 15 0,1 0 0,0 0 0,0 1 0,-1 0 0,1 1 0,-1 0 0,20 6 0,-29-8 0,0 0 0,-1 1 0,1-1 0,0 1 0,0-1 0,0 0 0,0 1 0,-1-1 0,1 1 0,0 0 0,0-1 0,-1 1 0,1-1 0,-1 1 0,1 0 0,0 0 0,-1-1 0,1 1 0,-1 0 0,0 0 0,1 0 0,-1 0 0,0 0 0,1-1 0,-1 1 0,0 0 0,0 0 0,0 0 0,0 0 0,0 0 0,0 0 0,0 0 0,0 0 0,0 0 0,0 0 0,0-1 0,-1 1 0,1 0 0,0 0 0,-1 0 0,0 1 0,-29 36 0,9-12 0,21-26 0,0 1 0,0 0 0,0 0 0,0 0 0,0 0 0,0-1 0,0 1 0,0 0 0,0 0 0,0 0 0,0 0 0,1-1 0,-1 1 0,0 0 0,1 0 0,-1 0 0,0-1 0,1 1 0,-1 0 0,1 0 0,-1-1 0,1 1 0,0-1 0,-1 1 0,1 0 0,-1-1 0,1 1 0,0-1 0,0 1 0,-1-1 0,1 0 0,0 1 0,0-1 0,-1 0 0,1 0 0,0 1 0,0-1 0,0 0 0,0 0 0,1 0 0,42 7 0,-40-7 0,145 6 0,-93-6 0,-1 2 0,0 3 0,89 20 0,-96-6 0,-46-19 0,-1 1 0,0-1 0,0 1 0,0 0 0,0-1 0,-1 1 0,1 0 0,0 0 0,0-1 0,0 1 0,0 0 0,-1 0 0,1 0 0,0 0 0,-1 0 0,1 0 0,-1 0 0,1 0 0,-1 0 0,0 0 0,1 0 0,-1 0 0,0 1 0,0-1 0,0 0 0,0 0 0,0 0 0,0 0 0,0 0 0,0 1 0,0-1 0,0 0 0,-1 0 0,1 0 0,0 0 0,-1 0 0,1 0 0,-2 2 0,1-2 0,0 0 0,1 0 0,-1 0 0,0 1 0,0-1 0,1 0 0,-1 0 0,1 1 0,-1-1 0,1 0 0,0 0 0,-1 1 0,1-1 0,0 1 0,0-1 0,0 0 0,0 1 0,0-1 0,0 3 0,1-3 0,1 0 0,-1 0 0,0 0 0,1 0 0,-1 0 0,0 0 0,1 0 0,-1 0 0,1-1 0,-1 1 0,1 0 0,0-1 0,-1 1 0,1-1 0,0 0 0,-1 0 0,1 1 0,2-2 0,184 14 0,-44-6 0,841 62 0,-932-63 0,-50-5 0,-29-4 0,-14-1 0,1-1 0,0-3 0,1-1 0,0-2 0,-60-26 0,94 36 0,1 0 0,0-1 0,0 0 0,0 1 0,0-1 0,0-1 0,0 1 0,1 0 0,-1-1 0,1 1 0,-1-1 0,1 0 0,0 0 0,0 0 0,0 0 0,0 0 0,1 0 0,0 0 0,-1-1 0,1 1 0,0 0 0,0-1 0,1 1 0,-1-1 0,1 1 0,0-1 0,0-6 0,1 5 0,0 1 0,1-1 0,0 0 0,0 1 0,0-1 0,1 1 0,-1 0 0,1 0 0,0 0 0,0 0 0,1 0 0,-1 1 0,1-1 0,-1 1 0,1 0 0,0 0 0,0 0 0,1 1 0,5-3 0,13-5 0,14-8 0,-36 18 0,0-1 0,-1 0 0,1 1 0,0-1 0,-1 0 0,1 0 0,-1 0 0,0 0 0,1 0 0,-1 1 0,0-1 0,1 0 0,-1 0 0,0 0 0,0 0 0,0 0 0,0 0 0,1 0 0,-2 0 0,1 0 0,0 0 0,0 0 0,0 0 0,0 0 0,-1 0 0,1 0 0,0 0 0,-1 0 0,1 1 0,-1-1 0,1 0 0,-1 0 0,1 0 0,-1 1 0,1-1 0,-2-1 0,-2-2 0,1-1 0,0 0 0,1 1 0,-1-1 0,1 0 0,-1-1 0,2 1 0,-1 0 0,0 0 0,1-1 0,0 1 0,1-1 0,-1 1 0,1-1 0,0 0 0,0 1 0,1-1 0,-1 1 0,1-1 0,0 1 0,1 0 0,0-1 0,-1 1 0,2 0 0,-1 0 0,1 0 0,-1 0 0,1 0 0,0 1 0,1-1 0,-1 1 0,1 0 0,0 0 0,0 0 0,1 1 0,-1-1 0,0 1 0,11-5 0,19-8 0,0 2 0,1 2 0,1 1 0,55-10 0,149-10 0,-224 30 0,-4-1 0,48 0 0,-59 2 0,0 0 0,0 0 0,0 0 0,0 0 0,0 0 0,0 0 0,0 0 0,0 1 0,0-1 0,0 0 0,0 1 0,0-1 0,0 1 0,-1-1 0,1 1 0,0-1 0,0 1 0,0 0 0,-1-1 0,1 1 0,0 0 0,0 0 0,-1-1 0,1 1 0,-1 0 0,1 0 0,-1 0 0,1 0 0,-1 0 0,0 0 0,1 0 0,-1 0 0,0 0 0,0 0 0,0 0 0,1 0 0,-1 0 0,0 0 0,0 0 0,-1 0 0,1 0 0,0 0 0,0 0 0,0 0 0,-1 0 0,0 1 0,-6 16 0,-2 0 0,0-1 0,-1 0 0,-14 17 0,12-16 0,0 0 0,-15 31 0,28-49 0,-1-1 0,0 1 0,0 0 0,1 0 0,-1-1 0,0 1 0,1 0 0,-1 0 0,0 0 0,1 0 0,-1 0 0,0 0 0,1-1 0,-1 1 0,0 0 0,1 0 0,-1 0 0,0 0 0,1 0 0,-1 0 0,0 0 0,1 0 0,-1 1 0,0-1 0,1 0 0,-1 0 0,0 0 0,1 0 0,-1 0 0,0 0 0,0 1 0,1-1 0,-1 0 0,0 0 0,1 0 0,-1 1 0,0-1 0,0 0 0,0 0 0,1 1 0,-1-1 0,0 0 0,0 1 0,0-1 0,0 0 0,1 1 0,-1-1 0,0 0 0,0 1 0,0-1 0,0 0 0,0 1 0,0-1 0,0 0 0,0 1 0,0-1 0,0 0 0,0 1 0,0-1 0,0 0 0,0 1 0,0-1 0,-1 0 0,1 1 0,0-1 0,0 0 0,0 0 0,0 1 0,-1-1 0,26-11 0,-3-4-682,37-32-1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39.376"/>
    </inkml:context>
    <inkml:brush xml:id="br0">
      <inkml:brushProperty name="width" value="0.35" units="cm"/>
      <inkml:brushProperty name="height" value="0.35" units="cm"/>
      <inkml:brushProperty name="color" value="#FFFFFF"/>
    </inkml:brush>
  </inkml:definitions>
  <inkml:trace contextRef="#ctx0" brushRef="#br0">2307 1 24575,'-4'1'0,"0"0"0,0 0 0,0 0 0,0 1 0,0 0 0,0-1 0,0 1 0,-4 3 0,-16 7 0,-11-4 0,-1-1 0,1-2 0,-1-1 0,0-2 0,0-2 0,-37-4 0,-2 2 0,48 3 0,13-1 0,0 0 0,0-1 0,-24-4 0,37 5 0,1 0 0,0 0 0,0 0 0,-1 1 0,1-1 0,0 0 0,-1 0 0,1 0 0,0 0 0,0 0 0,-1 0 0,1 0 0,0 0 0,0-1 0,-1 1 0,1 0 0,0 0 0,0 0 0,-1 0 0,1 0 0,0 0 0,0 0 0,-1 0 0,1-1 0,0 1 0,0 0 0,0 0 0,-1 0 0,1-1 0,0 1 0,0 0 0,0 0 0,0 0 0,0-1 0,-1 1 0,1 0 0,0 0 0,0-1 0,0 1 0,0 0 0,0 0 0,0-1 0,0 1 0,0 0 0,0 0 0,0-1 0,0 1 0,0 0 0,0 0 0,0-1 0,0 1 0,17-8 0,29-3 0,24 1 0,1 4 0,119 4 0,-188 2 0,-1 0 0,1 0 0,0 0 0,-1 0 0,1 0 0,0 0 0,-1 1 0,1-1 0,0 1 0,-1-1 0,1 1 0,0-1 0,-1 1 0,1 0 0,-1 0 0,1 0 0,1 1 0,-3-1 0,-1-1 0,1 1 0,0 0 0,0 0 0,-1-1 0,1 1 0,0 0 0,-1-1 0,1 1 0,0 0 0,-1-1 0,1 1 0,-1-1 0,1 1 0,-1-1 0,1 1 0,-1-1 0,0 1 0,1-1 0,-1 1 0,0-1 0,1 0 0,-1 1 0,0-1 0,0 0 0,-64 27 0,-158 37 0,-54 18 0,-437 235 0,708-314 0,-7 3 0,1 0 0,1 1 0,-1 0 0,1 1 0,-17 15 0,28-22 0,-1-1 0,1 0 0,-1 1 0,1-1 0,-1 1 0,1-1 0,0 1 0,-1-1 0,1 1 0,0-1 0,-1 1 0,1-1 0,0 1 0,0-1 0,0 1 0,-1 0 0,1-1 0,0 1 0,0-1 0,0 1 0,0 0 0,0-1 0,0 1 0,0-1 0,0 1 0,0 0 0,0-1 0,1 1 0,-1-1 0,0 1 0,0-1 0,0 1 0,1-1 0,-1 1 0,0 0 0,1-1 0,-1 0 0,0 1 0,1-1 0,-1 1 0,1-1 0,-1 1 0,1-1 0,-1 0 0,1 1 0,-1-1 0,1 0 0,-1 0 0,1 1 0,-1-1 0,1 0 0,0 0 0,-1 0 0,1 0 0,0 1 0,39 7 0,-35-7 0,-53-4 0,-62 4 0,23 1 0,18-1 0,24 0 0,-89-9 0,130 8 0,0-1 0,0 1 0,0-1 0,1 0 0,-1-1 0,0 1 0,1-1 0,-1 0 0,0 1 0,1-2 0,0 1 0,0 0 0,-5-4 0,7 4 0,1 1 0,-1 0 0,0-1 0,0 1 0,1-1 0,-1 1 0,1-1 0,0 1 0,-1-1 0,1 0 0,0 1 0,0-1 0,0 0 0,0 1 0,0-1 0,0 1 0,0-1 0,1 0 0,-1 1 0,0-1 0,1 1 0,-1-1 0,1 1 0,0-1 0,0 1 0,-1-1 0,1 1 0,0 0 0,0 0 0,0-1 0,1 1 0,-1 0 0,0 0 0,2-1 0,40-37 0,-33 31 0,0-1 0,-1 1 0,16-20 0,-25 27 0,1 1 0,-1 0 0,0-1 0,0 1 0,0 0 0,1-1 0,-1 1 0,0 0 0,0-1 0,0 1 0,0-1 0,0 1 0,1 0 0,-1-1 0,0 1 0,0-1 0,0 1 0,0-1 0,0 1 0,0 0 0,-1-1 0,1 1 0,0-1 0,0 1 0,0 0 0,0-1 0,0 1 0,-1 0 0,1-1 0,0 1 0,0-1 0,-1 1 0,1 0 0,0 0 0,0-1 0,-1 1 0,1 0 0,0-1 0,-1 1 0,1 0 0,-1-1 0,9 0 0,0 2 0,16 2 0,0 1 0,0 1 0,-1 1 0,0 1 0,33 15 0,40 12 0,-14-15 0,-58-15 0,-1 1 0,0 1 0,0 1 0,0 1 0,-1 1 0,35 19 0,-16 8 0,-36-31 0,0 0 0,0 0 0,1-1 0,-1 1 0,1-1 0,0 0 0,0 0 0,1-1 0,-1 0 0,9 3 0,32 5 0,1-1 0,69 4 0,-78-11 0,0 2 0,0 1 0,0 2 0,74 26 0,-9 2 0,-78-28 0,-1 0 0,0 1 0,0 2 0,35 20 0,-52-27 0,-1 0 0,1-1 0,0 1 0,0-2 0,0 1 0,1-1 0,-1 0 0,16 1 0,74-3 0,-58-1 0,-5 0 0,-24 0 0,1 0 0,-1 1 0,1 0 0,-1 0 0,0 2 0,1-1 0,-1 1 0,21 8 0,-31-10 0,0 0 0,0 0 0,0 1 0,0-1 0,-1 1 0,1-1 0,0 0 0,0 1 0,-1 0 0,1-1 0,0 1 0,-1-1 0,1 1 0,0 0 0,-1-1 0,1 1 0,-1 0 0,1 0 0,-1-1 0,0 1 0,1 0 0,-1 0 0,0 0 0,1 0 0,-1 0 0,0 0 0,0-1 0,0 1 0,0 0 0,0 0 0,0 0 0,0 1 0,-1 0 0,0 0 0,0 0 0,0 0 0,-1 0 0,1-1 0,0 1 0,-1 0 0,1-1 0,-1 1 0,0-1 0,0 0 0,-3 3 0,-4 1 0,0 0 0,0-1 0,0 1 0,-19 4 0,-13-3 0,-1-3 0,1-1 0,-70-6 0,12 1 0,-1508 3 0,1577-2 0,-60-11 0,25 3 0,64 10 0,-1 0 0,1 0 0,0 0 0,0 0 0,0 0 0,0 0 0,0-1 0,-1 1 0,1 0 0,0-1 0,0 1 0,0-1 0,0 1 0,0-1 0,0 1 0,0-1 0,0 0 0,0 1 0,-1-2 0,3 1 0,-1 0 0,0 1 0,0-1 0,0 1 0,1-1 0,-1 0 0,0 1 0,1-1 0,-1 1 0,0-1 0,1 1 0,-1-1 0,1 1 0,-1-1 0,1 1 0,-1 0 0,1-1 0,-1 1 0,1 0 0,-1-1 0,1 1 0,0 0 0,0-1 0,48-17 0,-3 7-682,88-8-1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47.284"/>
    </inkml:context>
    <inkml:brush xml:id="br0">
      <inkml:brushProperty name="width" value="0.35" units="cm"/>
      <inkml:brushProperty name="height" value="0.35" units="cm"/>
      <inkml:brushProperty name="color" value="#FFFFFF"/>
    </inkml:brush>
  </inkml:definitions>
  <inkml:trace contextRef="#ctx0" brushRef="#br0">418 0 24575,'3'1'0,"0"0"0,0 0 0,1 0 0,-1 0 0,0 1 0,0-1 0,0 1 0,0 0 0,0 0 0,4 4 0,27 14 0,86 0 0,-16-3 0,160 29 0,-35-8 0,-218-36 0,31 8 0,-40-10 0,0 1 0,0-1 0,-1 1 0,1 0 0,0 0 0,-1 0 0,1-1 0,-1 1 0,1 1 0,-1-1 0,1 0 0,-1 0 0,0 0 0,0 1 0,1-1 0,-1 1 0,2 2 0,-3-2 0,0-1 0,0 0 0,0 0 0,0 0 0,-1 0 0,1 0 0,0 0 0,0 0 0,-1 0 0,1 1 0,0-1 0,-1 0 0,1 0 0,-1 0 0,1 0 0,-1-1 0,0 1 0,1 0 0,-1 0 0,0 0 0,0 0 0,0-1 0,-1 2 0,-27 20 0,17-14 0,-280 187 0,128-90 0,109-58 0,53-46 0,1-1 0,-1 1 0,1-1 0,-1 0 0,1 0 0,-1 1 0,1-1 0,-1 0 0,1-1 0,-1 1 0,1 0 0,-1 0 0,1-1 0,-1 1 0,-1-1 0,-7-1 0,-203-14 0,-44-6 0,224 13 0,27 4 0,22 1 0,20 1 0,1 1 0,0 1 0,44 6 0,-71 0 0,-20 2 0,-23 2 0,24-9 0,0 0 0,1 0 0,-1-1 0,0 0 0,0-1 0,1 1 0,-1-2 0,-9-3 0,-69-33 0,13 5 0,47 24 0,-50-27 0,90 33 0,10 2 0,33 5 0,89 14 0,-32-1 0,719 43 0,-681-59 0,28 2 0,-109 9 0,-49-7 0,1-1 0,28 2 0,674-6 0,-720 1 0,0 0 0,0-1 0,-1 1 0,1-1 0,0 0 0,-1 0 0,1 0 0,0 0 0,-1-1 0,0 1 0,1-1 0,-1 0 0,0 0 0,0 0 0,5-4 0,-7 4 0,1 0 0,-1 1 0,0-1 0,0 0 0,0 0 0,0 0 0,0 0 0,0 0 0,0 0 0,0 0 0,-1 0 0,1 0 0,-1 0 0,1 0 0,-1 0 0,0 0 0,0-1 0,0 1 0,0 0 0,0 0 0,-1 0 0,1 0 0,-1 0 0,1-1 0,-1 1 0,0 0 0,0 0 0,-2-3 0,2 3 0,0 0 0,0 1 0,-1-1 0,1 1 0,-1 0 0,1-1 0,-1 1 0,1 0 0,-1 0 0,0 0 0,0 0 0,1 0 0,-1 0 0,0 0 0,0 1 0,0-1 0,0 1 0,0-1 0,0 1 0,0 0 0,0 0 0,0 0 0,0 0 0,0 0 0,0 0 0,0 0 0,-3 2 0,-60 17 0,56-15 0,-87 37 0,-94 56 0,-89 40 0,256-130 0,0-2 0,0-1 0,-1 0 0,1-2 0,-1-1 0,0 0 0,-44-6 0,-17 1 0,-842 4 0,916 1 0,0 0 0,0 1 0,0-1 0,0 2 0,0 0 0,0 0 0,-17 9 0,-67 41 0,95-53 0,0 0 0,0 1 0,0-1 0,0 0 0,-1 0 0,1 0 0,0 0 0,0 0 0,0 0 0,0 0 0,0 0 0,0 1 0,0-1 0,-1 0 0,1 0 0,0 0 0,0 0 0,0 0 0,0 0 0,0 1 0,0-1 0,0 0 0,0 0 0,0 0 0,0 0 0,0 1 0,0-1 0,0 0 0,0 0 0,0 0 0,0 0 0,0 1 0,0-1 0,0 0 0,0 0 0,0 0 0,0 0 0,0 0 0,0 1 0,0-1 0,0 0 0,0 0 0,1 0 0,-1 0 0,0 0 0,0 0 0,0 1 0,0-1 0,0 0 0,0 0 0,1 0 0,-1 0 0,0 0 0,0 0 0,0 0 0,0 0 0,0 0 0,1 0 0,-1 0 0,0 0 0,0 0 0,0 1 0,0-1 0,1 0 0,-1 0 0,0-1 0,0 1 0,23 5 0,29-1 0,346 6 0,247 2 0,-609-10 0,-1 1 0,63 15 0,-59-10 0,0-1 0,39 1 0,77-9 0,50 3 0,-202-2 0,0 0 0,-1 1 0,1-1 0,0 1 0,0-1 0,0 1 0,-1 0 0,1 0 0,0 0 0,3 3 0,-6-4 0,1 1 0,0 0 0,0-1 0,0 1 0,-1 0 0,1 0 0,0 0 0,-1 0 0,1 0 0,0 0 0,-1 0 0,0 0 0,1 0 0,-1 0 0,1 0 0,-1 0 0,0 0 0,0 2 0,0 3 0,-1 0 0,0 0 0,0 0 0,-1 0 0,0 0 0,0 0 0,-6 10 0,6-12 0,-1 1 0,1 0 0,0 0 0,0 1 0,0-1 0,1 0 0,0 0 0,0 1 0,0-1 0,1 1 0,0 9 0,2-10 0,0 0 0,1 0 0,-1 0 0,1 0 0,1-1 0,-1 1 0,0-1 0,1 0 0,0 0 0,0 0 0,0 0 0,1-1 0,8 6 0,-7-5 0,-1 0 0,1 0 0,-1 0 0,0 1 0,-1 0 0,1 0 0,3 6 0,-6-8 0,-1 0 0,0 0 0,0 0 0,0 0 0,0 0 0,0 0 0,-1 0 0,1 1 0,-1-1 0,0 0 0,0 0 0,0 0 0,-1 0 0,1 1 0,-1-1 0,1 0 0,-1 0 0,0 0 0,-3 5 0,1-1 0,0-1 0,-1 0 0,0 0 0,0 0 0,0-1 0,-1 1 0,1-1 0,-2 0 0,1 0 0,0-1 0,-1 0 0,0 1 0,0-2 0,0 1 0,0-1 0,-1 0 0,1 0 0,-1-1 0,-9 2 0,-6 2 0,0-2 0,-1 0 0,0-2 0,-38 0 0,-1507-4 0,1540 1 0,0-2 0,-33-8 0,16 3 0,42 8 0,0 0 0,0 0 0,-1-1 0,1 0 0,0 1 0,0-1 0,1 0 0,-1 0 0,0-1 0,0 1 0,0-1 0,1 1 0,-1-1 0,1 0 0,-1 0 0,1 0 0,0 0 0,0 0 0,0-1 0,0 1 0,0-1 0,0 1 0,1-1 0,-1 1 0,1-1 0,0 0 0,-1 0 0,2 0 0,-1 0 0,0 0 0,0 0 0,1 0 0,0 0 0,-1 0 0,1 0 0,1 0 0,-1-1 0,0 1 0,1 0 0,-1 0 0,1 0 0,0 0 0,0 0 0,0 1 0,0-1 0,1 0 0,-1 0 0,4-4 0,0-1 0,-1 1 0,1 1 0,1-1 0,-1 1 0,1 0 0,0 0 0,0 0 0,1 1 0,0 0 0,0 0 0,0 1 0,0 0 0,10-4 0,-3 4 0,1 0 0,0 0 0,0 2 0,0 0 0,0 1 0,24 0 0,413 11-1365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19239B2-5732-4875-8348-BD561563F062}" type="datetimeFigureOut">
              <a:rPr lang="de-AT" smtClean="0"/>
              <a:t>16.06.2026</a:t>
            </a:fld>
            <a:endParaRPr lang="de-AT"/>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371F67F-C253-4C13-81B7-A687FC9F054D}" type="slidenum">
              <a:rPr lang="de-AT" smtClean="0"/>
              <a:t>‹#›</a:t>
            </a:fld>
            <a:endParaRPr lang="de-AT"/>
          </a:p>
        </p:txBody>
      </p:sp>
    </p:spTree>
    <p:extLst>
      <p:ext uri="{BB962C8B-B14F-4D97-AF65-F5344CB8AC3E}">
        <p14:creationId xmlns:p14="http://schemas.microsoft.com/office/powerpoint/2010/main" val="351448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1</a:t>
            </a:fld>
            <a:endParaRPr lang="de-AT"/>
          </a:p>
        </p:txBody>
      </p:sp>
    </p:spTree>
    <p:extLst>
      <p:ext uri="{BB962C8B-B14F-4D97-AF65-F5344CB8AC3E}">
        <p14:creationId xmlns:p14="http://schemas.microsoft.com/office/powerpoint/2010/main" val="73409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5B59F-2FAD-F23C-CAE1-B343E3FFCC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5EBEB6-8492-6851-25AD-B90EF73671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46861C-2B3E-CAF3-CF8C-EC5963841FA8}"/>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C5F72BE9-CD2F-6936-8779-9BA3A77407E3}"/>
              </a:ext>
            </a:extLst>
          </p:cNvPr>
          <p:cNvSpPr>
            <a:spLocks noGrp="1"/>
          </p:cNvSpPr>
          <p:nvPr>
            <p:ph type="sldNum" sz="quarter" idx="5"/>
          </p:nvPr>
        </p:nvSpPr>
        <p:spPr/>
        <p:txBody>
          <a:bodyPr/>
          <a:lstStyle/>
          <a:p>
            <a:fld id="{2ABA136B-284B-3F41-9B5B-FEC4CFDDDFD9}" type="slidenum">
              <a:rPr lang="en-US" smtClean="0"/>
              <a:t>35</a:t>
            </a:fld>
            <a:endParaRPr lang="en-US"/>
          </a:p>
        </p:txBody>
      </p:sp>
    </p:spTree>
    <p:extLst>
      <p:ext uri="{BB962C8B-B14F-4D97-AF65-F5344CB8AC3E}">
        <p14:creationId xmlns:p14="http://schemas.microsoft.com/office/powerpoint/2010/main" val="12093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2A4741D7-8432-24BA-8610-122DC2B29784}"/>
              </a:ext>
            </a:extLst>
          </p:cNvPr>
          <p:cNvSpPr>
            <a:spLocks noGrp="1" noRot="1" noChangeAspect="1" noChangeArrowheads="1" noTextEdit="1"/>
          </p:cNvSpPr>
          <p:nvPr>
            <p:ph type="sldImg"/>
          </p:nvPr>
        </p:nvSpPr>
        <p:spPr>
          <a:ln/>
        </p:spPr>
      </p:sp>
      <p:sp>
        <p:nvSpPr>
          <p:cNvPr id="40963" name="Notizenplatzhalter 2">
            <a:extLst>
              <a:ext uri="{FF2B5EF4-FFF2-40B4-BE49-F238E27FC236}">
                <a16:creationId xmlns:a16="http://schemas.microsoft.com/office/drawing/2014/main" id="{84FB1BAD-C4CA-D957-D88A-AD06C4319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dirty="0">
              <a:latin typeface="Arial" panose="020B0604020202020204" pitchFamily="34" charset="0"/>
            </a:endParaRPr>
          </a:p>
        </p:txBody>
      </p:sp>
      <p:sp>
        <p:nvSpPr>
          <p:cNvPr id="40964" name="Foliennummernplatzhalter 3">
            <a:extLst>
              <a:ext uri="{FF2B5EF4-FFF2-40B4-BE49-F238E27FC236}">
                <a16:creationId xmlns:a16="http://schemas.microsoft.com/office/drawing/2014/main" id="{C9F0AA60-15A0-FCDD-9A65-22483C387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900" b="1">
                <a:solidFill>
                  <a:schemeClr val="tx1"/>
                </a:solidFill>
                <a:latin typeface="Calibri" panose="020F0502020204030204" pitchFamily="34" charset="0"/>
              </a:defRPr>
            </a:lvl1pPr>
            <a:lvl2pPr marL="742950" indent="-285750" defTabSz="919163">
              <a:defRPr sz="1900" b="1">
                <a:solidFill>
                  <a:schemeClr val="tx1"/>
                </a:solidFill>
                <a:latin typeface="Calibri" panose="020F0502020204030204" pitchFamily="34" charset="0"/>
              </a:defRPr>
            </a:lvl2pPr>
            <a:lvl3pPr marL="1143000" indent="-228600" defTabSz="919163">
              <a:defRPr sz="1900" b="1">
                <a:solidFill>
                  <a:schemeClr val="tx1"/>
                </a:solidFill>
                <a:latin typeface="Calibri" panose="020F0502020204030204" pitchFamily="34" charset="0"/>
              </a:defRPr>
            </a:lvl3pPr>
            <a:lvl4pPr marL="1600200" indent="-228600" defTabSz="919163">
              <a:defRPr sz="1900" b="1">
                <a:solidFill>
                  <a:schemeClr val="tx1"/>
                </a:solidFill>
                <a:latin typeface="Calibri" panose="020F0502020204030204" pitchFamily="34" charset="0"/>
              </a:defRPr>
            </a:lvl4pPr>
            <a:lvl5pPr marL="2057400" indent="-228600" defTabSz="919163">
              <a:defRPr sz="1900" b="1">
                <a:solidFill>
                  <a:schemeClr val="tx1"/>
                </a:solidFill>
                <a:latin typeface="Calibri" panose="020F0502020204030204" pitchFamily="34" charset="0"/>
              </a:defRPr>
            </a:lvl5pPr>
            <a:lvl6pPr marL="2514600" indent="-228600" defTabSz="919163" eaLnBrk="0" fontAlgn="base" hangingPunct="0">
              <a:spcBef>
                <a:spcPct val="0"/>
              </a:spcBef>
              <a:spcAft>
                <a:spcPct val="0"/>
              </a:spcAft>
              <a:defRPr sz="1900" b="1">
                <a:solidFill>
                  <a:schemeClr val="tx1"/>
                </a:solidFill>
                <a:latin typeface="Calibri" panose="020F0502020204030204" pitchFamily="34" charset="0"/>
              </a:defRPr>
            </a:lvl6pPr>
            <a:lvl7pPr marL="2971800" indent="-228600" defTabSz="919163" eaLnBrk="0" fontAlgn="base" hangingPunct="0">
              <a:spcBef>
                <a:spcPct val="0"/>
              </a:spcBef>
              <a:spcAft>
                <a:spcPct val="0"/>
              </a:spcAft>
              <a:defRPr sz="1900" b="1">
                <a:solidFill>
                  <a:schemeClr val="tx1"/>
                </a:solidFill>
                <a:latin typeface="Calibri" panose="020F0502020204030204" pitchFamily="34" charset="0"/>
              </a:defRPr>
            </a:lvl7pPr>
            <a:lvl8pPr marL="3429000" indent="-228600" defTabSz="919163" eaLnBrk="0" fontAlgn="base" hangingPunct="0">
              <a:spcBef>
                <a:spcPct val="0"/>
              </a:spcBef>
              <a:spcAft>
                <a:spcPct val="0"/>
              </a:spcAft>
              <a:defRPr sz="1900" b="1">
                <a:solidFill>
                  <a:schemeClr val="tx1"/>
                </a:solidFill>
                <a:latin typeface="Calibri" panose="020F0502020204030204" pitchFamily="34" charset="0"/>
              </a:defRPr>
            </a:lvl8pPr>
            <a:lvl9pPr marL="3886200" indent="-228600" defTabSz="919163" eaLnBrk="0" fontAlgn="base" hangingPunct="0">
              <a:spcBef>
                <a:spcPct val="0"/>
              </a:spcBef>
              <a:spcAft>
                <a:spcPct val="0"/>
              </a:spcAft>
              <a:defRPr sz="1900" b="1">
                <a:solidFill>
                  <a:schemeClr val="tx1"/>
                </a:solidFill>
                <a:latin typeface="Calibri" panose="020F0502020204030204" pitchFamily="34" charset="0"/>
              </a:defRPr>
            </a:lvl9pPr>
          </a:lstStyle>
          <a:p>
            <a:fld id="{53BF7AD9-48FD-4F7F-87B8-133853DC6067}" type="slidenum">
              <a:rPr lang="en-US" altLang="de-DE" sz="1200" b="0" smtClean="0">
                <a:solidFill>
                  <a:srgbClr val="000000"/>
                </a:solidFill>
                <a:latin typeface="Arial" panose="020B0604020202020204" pitchFamily="34" charset="0"/>
              </a:rPr>
              <a:t>37</a:t>
            </a:fld>
            <a:endParaRPr lang="en-US" altLang="de-DE" sz="1200" b="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63CE9105-B160-ABDD-811F-B8CD9559388F}"/>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3A27BFA2-383E-0D2B-3ACA-C442448CE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en-US">
              <a:latin typeface="Arial" panose="020B0604020202020204" pitchFamily="34" charset="0"/>
            </a:endParaRPr>
          </a:p>
        </p:txBody>
      </p:sp>
      <p:sp>
        <p:nvSpPr>
          <p:cNvPr id="53252" name="Foliennummernplatzhalter 3">
            <a:extLst>
              <a:ext uri="{FF2B5EF4-FFF2-40B4-BE49-F238E27FC236}">
                <a16:creationId xmlns:a16="http://schemas.microsoft.com/office/drawing/2014/main" id="{F1C8AA34-B0F5-A963-57AA-9B84A419C7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5963" indent="-274638">
              <a:spcBef>
                <a:spcPct val="30000"/>
              </a:spcBef>
              <a:defRPr sz="1200">
                <a:solidFill>
                  <a:schemeClr val="tx1"/>
                </a:solidFill>
                <a:latin typeface="Arial" panose="020B0604020202020204" pitchFamily="34" charset="0"/>
              </a:defRPr>
            </a:lvl2pPr>
            <a:lvl3pPr marL="1103313" indent="-219075">
              <a:spcBef>
                <a:spcPct val="30000"/>
              </a:spcBef>
              <a:defRPr sz="1200">
                <a:solidFill>
                  <a:schemeClr val="tx1"/>
                </a:solidFill>
                <a:latin typeface="Arial" panose="020B0604020202020204" pitchFamily="34" charset="0"/>
              </a:defRPr>
            </a:lvl3pPr>
            <a:lvl4pPr marL="1544638" indent="-219075">
              <a:spcBef>
                <a:spcPct val="30000"/>
              </a:spcBef>
              <a:defRPr sz="1200">
                <a:solidFill>
                  <a:schemeClr val="tx1"/>
                </a:solidFill>
                <a:latin typeface="Arial" panose="020B0604020202020204" pitchFamily="34" charset="0"/>
              </a:defRPr>
            </a:lvl4pPr>
            <a:lvl5pPr marL="1985963" indent="-219075">
              <a:spcBef>
                <a:spcPct val="30000"/>
              </a:spcBef>
              <a:defRPr sz="1200">
                <a:solidFill>
                  <a:schemeClr val="tx1"/>
                </a:solidFill>
                <a:latin typeface="Arial" panose="020B0604020202020204" pitchFamily="34" charset="0"/>
              </a:defRPr>
            </a:lvl5pPr>
            <a:lvl6pPr marL="2443163" indent="-219075" eaLnBrk="0" fontAlgn="base" hangingPunct="0">
              <a:spcBef>
                <a:spcPct val="30000"/>
              </a:spcBef>
              <a:spcAft>
                <a:spcPct val="0"/>
              </a:spcAft>
              <a:defRPr sz="1200">
                <a:solidFill>
                  <a:schemeClr val="tx1"/>
                </a:solidFill>
                <a:latin typeface="Arial" panose="020B0604020202020204" pitchFamily="34" charset="0"/>
              </a:defRPr>
            </a:lvl6pPr>
            <a:lvl7pPr marL="2900363" indent="-219075" eaLnBrk="0" fontAlgn="base" hangingPunct="0">
              <a:spcBef>
                <a:spcPct val="30000"/>
              </a:spcBef>
              <a:spcAft>
                <a:spcPct val="0"/>
              </a:spcAft>
              <a:defRPr sz="1200">
                <a:solidFill>
                  <a:schemeClr val="tx1"/>
                </a:solidFill>
                <a:latin typeface="Arial" panose="020B0604020202020204" pitchFamily="34" charset="0"/>
              </a:defRPr>
            </a:lvl7pPr>
            <a:lvl8pPr marL="3357563" indent="-219075" eaLnBrk="0" fontAlgn="base" hangingPunct="0">
              <a:spcBef>
                <a:spcPct val="30000"/>
              </a:spcBef>
              <a:spcAft>
                <a:spcPct val="0"/>
              </a:spcAft>
              <a:defRPr sz="1200">
                <a:solidFill>
                  <a:schemeClr val="tx1"/>
                </a:solidFill>
                <a:latin typeface="Arial" panose="020B0604020202020204" pitchFamily="34" charset="0"/>
              </a:defRPr>
            </a:lvl8pPr>
            <a:lvl9pPr marL="3814763" indent="-21907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BC6098C1-62B3-4E6E-946F-7E7600A1374C}" type="slidenum">
              <a:rPr lang="en-GB" altLang="en-US" smtClean="0"/>
              <a:t>38</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6D6FDF-F1A6-BB57-F7C8-5D73B473AF55}"/>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5DE122D-C97F-45C1-948C-51C35D3A1495}" type="slidenum">
              <a:rPr lang="de-DE" altLang="en-US" sz="1300">
                <a:cs typeface="Arial" panose="020B0604020202020204" pitchFamily="34" charset="0"/>
              </a:rPr>
              <a:t>42</a:t>
            </a:fld>
            <a:endParaRPr lang="de-DE" altLang="en-US" sz="1300">
              <a:cs typeface="Arial" panose="020B0604020202020204" pitchFamily="34" charset="0"/>
            </a:endParaRPr>
          </a:p>
        </p:txBody>
      </p:sp>
      <p:sp>
        <p:nvSpPr>
          <p:cNvPr id="64515" name="Rectangle 2">
            <a:extLst>
              <a:ext uri="{FF2B5EF4-FFF2-40B4-BE49-F238E27FC236}">
                <a16:creationId xmlns:a16="http://schemas.microsoft.com/office/drawing/2014/main" id="{68E1DB0F-AFC7-017E-7948-1B7D19B9C56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E48DF6D-4311-DDE9-B4E6-688281C23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7DEC-6B80-70D4-946E-2969CFCEC8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458B09-D929-2676-5759-329E13D9DC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63873A-14BD-1EF3-8C9C-916770A52AFB}"/>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2EA73EC1-C14F-1FB7-1AAB-FF1D3FE91F2A}"/>
              </a:ext>
            </a:extLst>
          </p:cNvPr>
          <p:cNvSpPr>
            <a:spLocks noGrp="1"/>
          </p:cNvSpPr>
          <p:nvPr>
            <p:ph type="sldNum" sz="quarter" idx="5"/>
          </p:nvPr>
        </p:nvSpPr>
        <p:spPr/>
        <p:txBody>
          <a:bodyPr/>
          <a:lstStyle/>
          <a:p>
            <a:fld id="{2ABA136B-284B-3F41-9B5B-FEC4CFDDDFD9}" type="slidenum">
              <a:rPr lang="en-US" smtClean="0"/>
              <a:t>44</a:t>
            </a:fld>
            <a:endParaRPr lang="en-US"/>
          </a:p>
        </p:txBody>
      </p:sp>
    </p:spTree>
    <p:extLst>
      <p:ext uri="{BB962C8B-B14F-4D97-AF65-F5344CB8AC3E}">
        <p14:creationId xmlns:p14="http://schemas.microsoft.com/office/powerpoint/2010/main" val="116699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49</a:t>
            </a:fld>
            <a:endParaRPr lang="de-AT"/>
          </a:p>
        </p:txBody>
      </p:sp>
    </p:spTree>
    <p:extLst>
      <p:ext uri="{BB962C8B-B14F-4D97-AF65-F5344CB8AC3E}">
        <p14:creationId xmlns:p14="http://schemas.microsoft.com/office/powerpoint/2010/main" val="329854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2</a:t>
            </a:fld>
            <a:endParaRPr lang="de-AT"/>
          </a:p>
        </p:txBody>
      </p:sp>
    </p:spTree>
    <p:extLst>
      <p:ext uri="{BB962C8B-B14F-4D97-AF65-F5344CB8AC3E}">
        <p14:creationId xmlns:p14="http://schemas.microsoft.com/office/powerpoint/2010/main" val="258924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latin typeface="Zillaslab"/>
              </a:rPr>
              <a:t>Mittlere Zahl der der Hitzetage pro Jahr in den neun Landeshauptstädten, gemessen in den letzten Jahrzehnten und prognostiziert für zwei verschiedene globale Erwärmungsniveaus (mit und ohne globale Klimaschutzmaßnahmen, d. h. GWL 2,0°C bzw. GWL 4,0°C) (</a:t>
            </a:r>
            <a:r>
              <a:rPr lang="de-DE" b="0" i="0" dirty="0" err="1">
                <a:effectLst/>
                <a:latin typeface="Zillaslab"/>
              </a:rPr>
              <a:t>GeoSphere</a:t>
            </a:r>
            <a:r>
              <a:rPr lang="de-DE" b="0" i="0" dirty="0">
                <a:effectLst/>
                <a:latin typeface="Zillaslab"/>
              </a:rPr>
              <a:t> Austria, 2022).</a:t>
            </a:r>
            <a:endParaRPr lang="de-AT" dirty="0"/>
          </a:p>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15</a:t>
            </a:fld>
            <a:endParaRPr lang="de-AT"/>
          </a:p>
        </p:txBody>
      </p:sp>
    </p:spTree>
    <p:extLst>
      <p:ext uri="{BB962C8B-B14F-4D97-AF65-F5344CB8AC3E}">
        <p14:creationId xmlns:p14="http://schemas.microsoft.com/office/powerpoint/2010/main" val="324359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t>
            </a:r>
            <a:r>
              <a:rPr lang="de-DE" dirty="0"/>
              <a:t>Wo anders ist es zwar schlimmer, aber da können wir nichts machen. Bei uns ist es nicht so schlimm, da müssen wir nichts machen.</a:t>
            </a:r>
            <a:r>
              <a:rPr lang="de-AT" dirty="0"/>
              <a:t>“?</a:t>
            </a:r>
          </a:p>
          <a:p>
            <a:r>
              <a:rPr lang="de-AT" dirty="0" err="1"/>
              <a:t>Bsp</a:t>
            </a:r>
            <a:r>
              <a:rPr lang="de-AT" dirty="0"/>
              <a:t> China: Massiver Ausbau Erneuerbarer Energie: Wirtschaftliche Vorteile</a:t>
            </a:r>
          </a:p>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16</a:t>
            </a:fld>
            <a:endParaRPr lang="de-AT"/>
          </a:p>
        </p:txBody>
      </p:sp>
    </p:spTree>
    <p:extLst>
      <p:ext uri="{BB962C8B-B14F-4D97-AF65-F5344CB8AC3E}">
        <p14:creationId xmlns:p14="http://schemas.microsoft.com/office/powerpoint/2010/main" val="305481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2ABA136B-284B-3F41-9B5B-FEC4CFDDDFD9}" type="slidenum">
              <a:rPr lang="en-US" smtClean="0"/>
              <a:t>22</a:t>
            </a:fld>
            <a:endParaRPr lang="en-US"/>
          </a:p>
        </p:txBody>
      </p:sp>
    </p:spTree>
    <p:extLst>
      <p:ext uri="{BB962C8B-B14F-4D97-AF65-F5344CB8AC3E}">
        <p14:creationId xmlns:p14="http://schemas.microsoft.com/office/powerpoint/2010/main" val="271831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371F67F-C253-4C13-81B7-A687FC9F054D}" type="slidenum">
              <a:rPr lang="de-AT" smtClean="0"/>
              <a:t>26</a:t>
            </a:fld>
            <a:endParaRPr lang="de-AT"/>
          </a:p>
        </p:txBody>
      </p:sp>
    </p:spTree>
    <p:extLst>
      <p:ext uri="{BB962C8B-B14F-4D97-AF65-F5344CB8AC3E}">
        <p14:creationId xmlns:p14="http://schemas.microsoft.com/office/powerpoint/2010/main" val="308950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Zeitaufwand</a:t>
            </a:r>
            <a:r>
              <a:rPr lang="en-US" dirty="0"/>
              <a:t>, </a:t>
            </a:r>
            <a:r>
              <a:rPr lang="en-US" dirty="0" err="1"/>
              <a:t>Zusammenarbeit mit Unternehmenspartnern</a:t>
            </a:r>
            <a:r>
              <a:rPr lang="en-US" dirty="0"/>
              <a:t>, </a:t>
            </a:r>
            <a:r>
              <a:rPr lang="en-US" dirty="0" err="1"/>
              <a:t>Datenaufbereitung</a:t>
            </a:r>
            <a:r>
              <a:rPr lang="en-US" dirty="0"/>
              <a:t>, Funktionseinheit, Rückkopplungsschleifen</a:t>
            </a:r>
          </a:p>
        </p:txBody>
      </p:sp>
      <p:sp>
        <p:nvSpPr>
          <p:cNvPr id="4" name="Foliennummernplatzhalter 3"/>
          <p:cNvSpPr>
            <a:spLocks noGrp="1"/>
          </p:cNvSpPr>
          <p:nvPr>
            <p:ph type="sldNum" sz="quarter" idx="5"/>
          </p:nvPr>
        </p:nvSpPr>
        <p:spPr/>
        <p:txBody>
          <a:bodyPr/>
          <a:lstStyle/>
          <a:p>
            <a:fld id="{2ABA136B-284B-3F41-9B5B-FEC4CFDDDFD9}" type="slidenum">
              <a:rPr lang="en-US" smtClean="0"/>
              <a:t>29</a:t>
            </a:fld>
            <a:endParaRPr lang="en-US"/>
          </a:p>
        </p:txBody>
      </p:sp>
    </p:spTree>
    <p:extLst>
      <p:ext uri="{BB962C8B-B14F-4D97-AF65-F5344CB8AC3E}">
        <p14:creationId xmlns:p14="http://schemas.microsoft.com/office/powerpoint/2010/main" val="358413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4D8F-A6B8-82FB-B605-B6C65CA65CE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F0B3F0-22CD-3C57-B8BB-F0A9C95323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BD8B0E-CD01-7D9E-EED7-F8FBB33116BD}"/>
              </a:ext>
            </a:extLst>
          </p:cNvPr>
          <p:cNvSpPr>
            <a:spLocks noGrp="1"/>
          </p:cNvSpPr>
          <p:nvPr>
            <p:ph type="body" idx="1"/>
          </p:nvPr>
        </p:nvSpPr>
        <p:spPr/>
        <p:txBody>
          <a:bodyPr/>
          <a:lstStyle/>
          <a:p>
            <a:r>
              <a:rPr lang="en-US" dirty="0" err="1"/>
              <a:t>Zeitaufwand</a:t>
            </a:r>
            <a:r>
              <a:rPr lang="en-US" dirty="0"/>
              <a:t>, </a:t>
            </a:r>
            <a:r>
              <a:rPr lang="en-US" dirty="0" err="1"/>
              <a:t>Zusammenarbeit mit Unternehmenspartnern</a:t>
            </a:r>
            <a:r>
              <a:rPr lang="en-US" dirty="0"/>
              <a:t>, </a:t>
            </a:r>
            <a:r>
              <a:rPr lang="en-US" dirty="0" err="1"/>
              <a:t>Datenaufbereitung</a:t>
            </a:r>
            <a:r>
              <a:rPr lang="en-US" dirty="0"/>
              <a:t>, Funktionseinheit, Rückkopplungsschleifen</a:t>
            </a:r>
          </a:p>
        </p:txBody>
      </p:sp>
      <p:sp>
        <p:nvSpPr>
          <p:cNvPr id="4" name="Foliennummernplatzhalter 3">
            <a:extLst>
              <a:ext uri="{FF2B5EF4-FFF2-40B4-BE49-F238E27FC236}">
                <a16:creationId xmlns:a16="http://schemas.microsoft.com/office/drawing/2014/main" id="{29235C1D-03C6-C7F0-DB1D-2DE82F4E1F5C}"/>
              </a:ext>
            </a:extLst>
          </p:cNvPr>
          <p:cNvSpPr>
            <a:spLocks noGrp="1"/>
          </p:cNvSpPr>
          <p:nvPr>
            <p:ph type="sldNum" sz="quarter" idx="5"/>
          </p:nvPr>
        </p:nvSpPr>
        <p:spPr/>
        <p:txBody>
          <a:bodyPr/>
          <a:lstStyle/>
          <a:p>
            <a:fld id="{2ABA136B-284B-3F41-9B5B-FEC4CFDDDFD9}" type="slidenum">
              <a:rPr lang="en-US" smtClean="0"/>
              <a:t>30</a:t>
            </a:fld>
            <a:endParaRPr lang="en-US"/>
          </a:p>
        </p:txBody>
      </p:sp>
    </p:spTree>
    <p:extLst>
      <p:ext uri="{BB962C8B-B14F-4D97-AF65-F5344CB8AC3E}">
        <p14:creationId xmlns:p14="http://schemas.microsoft.com/office/powerpoint/2010/main" val="368347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t>
            </a:r>
            <a:r>
              <a:rPr lang="en-US" dirty="0" err="1"/>
              <a:t>Automobilbranche</a:t>
            </a:r>
            <a:r>
              <a:rPr lang="en-US" dirty="0"/>
              <a:t>)</a:t>
            </a:r>
          </a:p>
        </p:txBody>
      </p:sp>
      <p:sp>
        <p:nvSpPr>
          <p:cNvPr id="4" name="Foliennummernplatzhalter 3"/>
          <p:cNvSpPr>
            <a:spLocks noGrp="1"/>
          </p:cNvSpPr>
          <p:nvPr>
            <p:ph type="sldNum" sz="quarter" idx="5"/>
          </p:nvPr>
        </p:nvSpPr>
        <p:spPr/>
        <p:txBody>
          <a:bodyPr/>
          <a:lstStyle/>
          <a:p>
            <a:fld id="{2ABA136B-284B-3F41-9B5B-FEC4CFDDDFD9}" type="slidenum">
              <a:rPr lang="en-US" smtClean="0"/>
              <a:t>34</a:t>
            </a:fld>
            <a:endParaRPr lang="en-US"/>
          </a:p>
        </p:txBody>
      </p:sp>
    </p:spTree>
    <p:extLst>
      <p:ext uri="{BB962C8B-B14F-4D97-AF65-F5344CB8AC3E}">
        <p14:creationId xmlns:p14="http://schemas.microsoft.com/office/powerpoint/2010/main" val="229387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A2D0-4CD5-3475-E310-EC68EA65E28A}"/>
              </a:ext>
            </a:extLst>
          </p:cNvPr>
          <p:cNvSpPr>
            <a:spLocks noGrp="1"/>
          </p:cNvSpPr>
          <p:nvPr>
            <p:ph type="ctrTitle"/>
          </p:nvPr>
        </p:nvSpPr>
        <p:spPr>
          <a:xfrm>
            <a:off x="3361162" y="1993899"/>
            <a:ext cx="8251718" cy="1909763"/>
          </a:xfrm>
        </p:spPr>
        <p:txBody>
          <a:bodyPr anchor="b">
            <a:noAutofit/>
          </a:bodyPr>
          <a:lstStyle>
            <a:lvl1pPr algn="l">
              <a:lnSpc>
                <a:spcPct val="80000"/>
              </a:lnSpc>
              <a:defRPr sz="6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Subtitle 2">
            <a:extLst>
              <a:ext uri="{FF2B5EF4-FFF2-40B4-BE49-F238E27FC236}">
                <a16:creationId xmlns:a16="http://schemas.microsoft.com/office/drawing/2014/main" id="{43ADC5C2-63A6-9447-779F-1972DF822797}"/>
              </a:ext>
            </a:extLst>
          </p:cNvPr>
          <p:cNvSpPr>
            <a:spLocks noGrp="1"/>
          </p:cNvSpPr>
          <p:nvPr>
            <p:ph type="subTitle" idx="1"/>
          </p:nvPr>
        </p:nvSpPr>
        <p:spPr>
          <a:xfrm>
            <a:off x="3361162" y="3995738"/>
            <a:ext cx="8251718" cy="426848"/>
          </a:xfrm>
          <a:solidFill>
            <a:srgbClr val="F3DE2C"/>
          </a:solidFill>
        </p:spPr>
        <p:txBody>
          <a:bodyPr wrap="square">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DE" dirty="0"/>
          </a:p>
        </p:txBody>
      </p:sp>
      <p:pic>
        <p:nvPicPr>
          <p:cNvPr id="7" name="Picture 6">
            <a:extLst>
              <a:ext uri="{FF2B5EF4-FFF2-40B4-BE49-F238E27FC236}">
                <a16:creationId xmlns:a16="http://schemas.microsoft.com/office/drawing/2014/main" id="{EAF92790-5142-F700-5AD0-8B8B451571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9334"/>
          <a:stretch/>
        </p:blipFill>
        <p:spPr>
          <a:xfrm>
            <a:off x="0" y="0"/>
            <a:ext cx="2629302" cy="6858000"/>
          </a:xfrm>
          <a:prstGeom prst="rect">
            <a:avLst/>
          </a:prstGeom>
        </p:spPr>
      </p:pic>
      <p:pic>
        <p:nvPicPr>
          <p:cNvPr id="9" name="Picture 8" descr="A close-up of a logo&#10;&#10;AI-generated content may be incorrect.">
            <a:extLst>
              <a:ext uri="{FF2B5EF4-FFF2-40B4-BE49-F238E27FC236}">
                <a16:creationId xmlns:a16="http://schemas.microsoft.com/office/drawing/2014/main" id="{3551A9EF-65E0-6CE0-4665-E89BC99A49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0358" y="377826"/>
            <a:ext cx="2292351" cy="481394"/>
          </a:xfrm>
          <a:prstGeom prst="rect">
            <a:avLst/>
          </a:prstGeom>
        </p:spPr>
      </p:pic>
      <p:sp>
        <p:nvSpPr>
          <p:cNvPr id="12" name="Text Placeholder 11">
            <a:extLst>
              <a:ext uri="{FF2B5EF4-FFF2-40B4-BE49-F238E27FC236}">
                <a16:creationId xmlns:a16="http://schemas.microsoft.com/office/drawing/2014/main" id="{33EDD174-A024-A07C-A580-BE4516D505FB}"/>
              </a:ext>
            </a:extLst>
          </p:cNvPr>
          <p:cNvSpPr>
            <a:spLocks noGrp="1"/>
          </p:cNvSpPr>
          <p:nvPr>
            <p:ph type="body" sz="quarter" idx="10" hasCustomPrompt="1"/>
          </p:nvPr>
        </p:nvSpPr>
        <p:spPr>
          <a:xfrm>
            <a:off x="3340358" y="5038341"/>
            <a:ext cx="6838950" cy="426848"/>
          </a:xfrm>
        </p:spPr>
        <p:txBody>
          <a:bodyPr>
            <a:normAutofit/>
          </a:bodyPr>
          <a:lstStyle>
            <a:lvl1pPr marL="0" indent="0">
              <a:lnSpc>
                <a:spcPct val="100000"/>
              </a:lnSpc>
              <a:spcBef>
                <a:spcPts val="0"/>
              </a:spcBef>
              <a:buNone/>
              <a:defRPr sz="1800" b="1">
                <a:latin typeface="Avenir Next LT Pro" panose="020B0504020202020204" pitchFamily="34" charset="0"/>
              </a:defRPr>
            </a:lvl1pPr>
            <a:lvl2pPr marL="457200" indent="0">
              <a:buNone/>
              <a:defRPr/>
            </a:lvl2pPr>
          </a:lstStyle>
          <a:p>
            <a:pPr lvl="0"/>
            <a:r>
              <a:rPr lang="en-US" dirty="0"/>
              <a:t>[Presenter Name]</a:t>
            </a:r>
          </a:p>
        </p:txBody>
      </p:sp>
      <p:sp>
        <p:nvSpPr>
          <p:cNvPr id="13" name="Text Placeholder 11">
            <a:extLst>
              <a:ext uri="{FF2B5EF4-FFF2-40B4-BE49-F238E27FC236}">
                <a16:creationId xmlns:a16="http://schemas.microsoft.com/office/drawing/2014/main" id="{A421F7AF-72F1-EB4B-AAC0-F2D6ADD158E7}"/>
              </a:ext>
            </a:extLst>
          </p:cNvPr>
          <p:cNvSpPr>
            <a:spLocks noGrp="1"/>
          </p:cNvSpPr>
          <p:nvPr>
            <p:ph type="body" sz="quarter" idx="11" hasCustomPrompt="1"/>
          </p:nvPr>
        </p:nvSpPr>
        <p:spPr>
          <a:xfrm>
            <a:off x="3340358" y="5381369"/>
            <a:ext cx="6838950" cy="426848"/>
          </a:xfrm>
        </p:spPr>
        <p:txBody>
          <a:bodyPr>
            <a:normAutofit/>
          </a:bodyPr>
          <a:lstStyle>
            <a:lvl1pPr marL="0" indent="0">
              <a:lnSpc>
                <a:spcPct val="100000"/>
              </a:lnSpc>
              <a:spcBef>
                <a:spcPts val="0"/>
              </a:spcBef>
              <a:buNone/>
              <a:defRPr sz="1800" i="1">
                <a:latin typeface="Avenir Next LT Pro" panose="020B0504020202020204" pitchFamily="34" charset="0"/>
              </a:defRPr>
            </a:lvl1pPr>
            <a:lvl2pPr marL="457200" indent="0">
              <a:buNone/>
              <a:defRPr/>
            </a:lvl2pPr>
          </a:lstStyle>
          <a:p>
            <a:pPr lvl="0"/>
            <a:r>
              <a:rPr lang="en-US" dirty="0"/>
              <a:t>[Presentation Info, e.g. Date]</a:t>
            </a:r>
          </a:p>
        </p:txBody>
      </p:sp>
    </p:spTree>
    <p:extLst>
      <p:ext uri="{BB962C8B-B14F-4D97-AF65-F5344CB8AC3E}">
        <p14:creationId xmlns:p14="http://schemas.microsoft.com/office/powerpoint/2010/main" val="163147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1237861" y="415729"/>
            <a:ext cx="7467989" cy="617699"/>
          </a:xfrm>
        </p:spPr>
        <p:txBody>
          <a:bodyPr>
            <a:noAutofit/>
          </a:bodyPr>
          <a:lstStyle>
            <a:lvl1pPr>
              <a:defRPr lang="en-DE" sz="4000" kern="1200" dirty="0">
                <a:solidFill>
                  <a:srgbClr val="1DA281"/>
                </a:solidFill>
                <a:latin typeface="Tw Cen MT" panose="020B0602020104020603" pitchFamily="34" charset="0"/>
                <a:ea typeface="+mj-ea"/>
                <a:cs typeface="+mj-cs"/>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1237860" y="1461796"/>
            <a:ext cx="10363201"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pic>
        <p:nvPicPr>
          <p:cNvPr id="7" name="Picture 6">
            <a:extLst>
              <a:ext uri="{FF2B5EF4-FFF2-40B4-BE49-F238E27FC236}">
                <a16:creationId xmlns:a16="http://schemas.microsoft.com/office/drawing/2014/main" id="{0D86C0F5-D4B5-F907-7C9B-8D5465FB4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0030"/>
          <a:stretch/>
        </p:blipFill>
        <p:spPr>
          <a:xfrm>
            <a:off x="0" y="0"/>
            <a:ext cx="854824" cy="6858000"/>
          </a:xfrm>
          <a:prstGeom prst="rect">
            <a:avLst/>
          </a:prstGeom>
        </p:spPr>
      </p:pic>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82421" y="6356350"/>
            <a:ext cx="608045" cy="365125"/>
          </a:xfrm>
        </p:spPr>
        <p:txBody>
          <a:bodyPr/>
          <a:lstStyle>
            <a:lvl1pPr algn="l">
              <a:defRPr>
                <a:solidFill>
                  <a:schemeClr val="bg1"/>
                </a:solidFill>
              </a:defRPr>
            </a:lvl1pPr>
          </a:lstStyle>
          <a:p>
            <a:fld id="{551CF367-96C3-450C-B21F-B68AA3368B01}" type="slidenum">
              <a:rPr lang="en-DE" smtClean="0"/>
              <a:pPr/>
              <a:t>‹#›</a:t>
            </a:fld>
            <a:endParaRPr lang="en-DE"/>
          </a:p>
        </p:txBody>
      </p:sp>
      <p:pic>
        <p:nvPicPr>
          <p:cNvPr id="4" name="Grafik 3">
            <a:extLst>
              <a:ext uri="{FF2B5EF4-FFF2-40B4-BE49-F238E27FC236}">
                <a16:creationId xmlns:a16="http://schemas.microsoft.com/office/drawing/2014/main" id="{E5223E2E-BCD0-EDFF-E221-147F095D6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201342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060834" cy="617699"/>
          </a:xfrm>
        </p:spPr>
        <p:txBody>
          <a:bodyPr>
            <a:noAutofit/>
          </a:bodyPr>
          <a:lstStyle>
            <a:lvl1pPr>
              <a:defRPr sz="4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8" name="Picture 7">
            <a:extLst>
              <a:ext uri="{FF2B5EF4-FFF2-40B4-BE49-F238E27FC236}">
                <a16:creationId xmlns:a16="http://schemas.microsoft.com/office/drawing/2014/main" id="{417AE650-790B-E968-784B-AD95E140A4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7400" b="7886"/>
          <a:stretch/>
        </p:blipFill>
        <p:spPr>
          <a:xfrm>
            <a:off x="0" y="6398307"/>
            <a:ext cx="12192000" cy="459694"/>
          </a:xfrm>
          <a:prstGeom prst="rect">
            <a:avLst/>
          </a:prstGeom>
        </p:spPr>
      </p:pic>
    </p:spTree>
    <p:extLst>
      <p:ext uri="{BB962C8B-B14F-4D97-AF65-F5344CB8AC3E}">
        <p14:creationId xmlns:p14="http://schemas.microsoft.com/office/powerpoint/2010/main" val="365168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219456" cy="617699"/>
          </a:xfrm>
        </p:spPr>
        <p:txBody>
          <a:bodyPr>
            <a:noAutofit/>
          </a:bodyPr>
          <a:lstStyle>
            <a:lvl1pPr>
              <a:defRPr sz="4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5" name="Picture 4">
            <a:extLst>
              <a:ext uri="{FF2B5EF4-FFF2-40B4-BE49-F238E27FC236}">
                <a16:creationId xmlns:a16="http://schemas.microsoft.com/office/drawing/2014/main" id="{5EAF0971-DD2D-2C0C-B443-2A6C40BD2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3772" y="4405129"/>
            <a:ext cx="2448228" cy="2457449"/>
          </a:xfrm>
          <a:prstGeom prst="rect">
            <a:avLst/>
          </a:prstGeom>
        </p:spPr>
      </p:pic>
    </p:spTree>
    <p:extLst>
      <p:ext uri="{BB962C8B-B14F-4D97-AF65-F5344CB8AC3E}">
        <p14:creationId xmlns:p14="http://schemas.microsoft.com/office/powerpoint/2010/main" val="421497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F06E-2371-54BE-EED8-146A8B0648F0}"/>
              </a:ext>
            </a:extLst>
          </p:cNvPr>
          <p:cNvSpPr>
            <a:spLocks noGrp="1"/>
          </p:cNvSpPr>
          <p:nvPr>
            <p:ph type="title"/>
          </p:nvPr>
        </p:nvSpPr>
        <p:spPr>
          <a:xfrm>
            <a:off x="2538706" y="3015884"/>
            <a:ext cx="9124560" cy="724535"/>
          </a:xfrm>
        </p:spPr>
        <p:txBody>
          <a:bodyPr anchor="t">
            <a:noAutofit/>
          </a:bodyPr>
          <a:lstStyle>
            <a:lvl1pPr>
              <a:lnSpc>
                <a:spcPct val="80000"/>
              </a:lnSpc>
              <a:defRPr sz="8000">
                <a:latin typeface="Tw Cen MT" panose="020B0602020104020603" pitchFamily="34" charset="0"/>
              </a:defRPr>
            </a:lvl1pPr>
          </a:lstStyle>
          <a:p>
            <a:r>
              <a:rPr lang="en-US" dirty="0"/>
              <a:t>Click to edit Master title style</a:t>
            </a:r>
            <a:endParaRPr lang="en-DE" dirty="0"/>
          </a:p>
        </p:txBody>
      </p:sp>
      <p:pic>
        <p:nvPicPr>
          <p:cNvPr id="6" name="Picture 5">
            <a:extLst>
              <a:ext uri="{FF2B5EF4-FFF2-40B4-BE49-F238E27FC236}">
                <a16:creationId xmlns:a16="http://schemas.microsoft.com/office/drawing/2014/main" id="{6460DBA2-3A8C-D5B9-FBA7-3C01403E0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3058"/>
          <a:stretch/>
        </p:blipFill>
        <p:spPr>
          <a:xfrm>
            <a:off x="0" y="1825388"/>
            <a:ext cx="1822580" cy="3105528"/>
          </a:xfrm>
          <a:prstGeom prst="rect">
            <a:avLst/>
          </a:prstGeom>
        </p:spPr>
      </p:pic>
      <p:sp>
        <p:nvSpPr>
          <p:cNvPr id="8" name="Text Placeholder 7">
            <a:extLst>
              <a:ext uri="{FF2B5EF4-FFF2-40B4-BE49-F238E27FC236}">
                <a16:creationId xmlns:a16="http://schemas.microsoft.com/office/drawing/2014/main" id="{F6983235-1A09-9E1A-E40D-B3F9E1FBFFBE}"/>
              </a:ext>
            </a:extLst>
          </p:cNvPr>
          <p:cNvSpPr>
            <a:spLocks noGrp="1"/>
          </p:cNvSpPr>
          <p:nvPr>
            <p:ph type="body" sz="quarter" idx="10" hasCustomPrompt="1"/>
          </p:nvPr>
        </p:nvSpPr>
        <p:spPr>
          <a:xfrm>
            <a:off x="2538705" y="2498770"/>
            <a:ext cx="9124560" cy="337185"/>
          </a:xfrm>
        </p:spPr>
        <p:txBody>
          <a:bodyPr>
            <a:noAutofit/>
          </a:bodyPr>
          <a:lstStyle>
            <a:lvl1pPr marL="0" indent="0">
              <a:buNone/>
              <a:defRPr sz="3200" b="1" cap="all" baseline="0">
                <a:solidFill>
                  <a:srgbClr val="1DA281"/>
                </a:solidFill>
                <a:latin typeface="Tw Cen MT" panose="020B0602020104020603" pitchFamily="34" charset="0"/>
              </a:defRPr>
            </a:lvl1pPr>
            <a:lvl2pPr marL="457200" indent="0">
              <a:buNone/>
              <a:defRPr/>
            </a:lvl2pPr>
          </a:lstStyle>
          <a:p>
            <a:pPr lvl="0"/>
            <a:r>
              <a:rPr lang="en-US" dirty="0"/>
              <a:t>[Section number, e.g. “Section 1”)</a:t>
            </a:r>
          </a:p>
        </p:txBody>
      </p:sp>
      <p:pic>
        <p:nvPicPr>
          <p:cNvPr id="3" name="Grafik 2">
            <a:extLst>
              <a:ext uri="{FF2B5EF4-FFF2-40B4-BE49-F238E27FC236}">
                <a16:creationId xmlns:a16="http://schemas.microsoft.com/office/drawing/2014/main" id="{2D531431-D9CC-3DF5-D5D2-6D3A06E4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95022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E69DF7-2AAF-4EE6-1606-3CA52D40D549}"/>
              </a:ext>
            </a:extLst>
          </p:cNvPr>
          <p:cNvSpPr/>
          <p:nvPr userDrawn="1"/>
        </p:nvSpPr>
        <p:spPr>
          <a:xfrm>
            <a:off x="-1" y="1193208"/>
            <a:ext cx="12192001" cy="2456351"/>
          </a:xfrm>
          <a:prstGeom prst="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E99370F3-7F1F-C3BC-F969-0249D8547BBC}"/>
              </a:ext>
            </a:extLst>
          </p:cNvPr>
          <p:cNvSpPr>
            <a:spLocks noGrp="1"/>
          </p:cNvSpPr>
          <p:nvPr>
            <p:ph type="title" hasCustomPrompt="1"/>
          </p:nvPr>
        </p:nvSpPr>
        <p:spPr>
          <a:xfrm>
            <a:off x="838199" y="1937555"/>
            <a:ext cx="10515600" cy="907415"/>
          </a:xfrm>
        </p:spPr>
        <p:txBody>
          <a:bodyPr>
            <a:noAutofit/>
          </a:bodyPr>
          <a:lstStyle>
            <a:lvl1pPr>
              <a:defRPr sz="7200">
                <a:solidFill>
                  <a:schemeClr val="bg1"/>
                </a:solidFill>
                <a:latin typeface="Tw Cen MT" panose="020B0602020104020603" pitchFamily="34" charset="0"/>
              </a:defRPr>
            </a:lvl1pPr>
          </a:lstStyle>
          <a:p>
            <a:r>
              <a:rPr lang="en-US" dirty="0"/>
              <a:t>THANK YOU</a:t>
            </a:r>
            <a:endParaRPr lang="en-DE" dirty="0"/>
          </a:p>
        </p:txBody>
      </p:sp>
      <p:pic>
        <p:nvPicPr>
          <p:cNvPr id="7" name="Picture 6">
            <a:extLst>
              <a:ext uri="{FF2B5EF4-FFF2-40B4-BE49-F238E27FC236}">
                <a16:creationId xmlns:a16="http://schemas.microsoft.com/office/drawing/2014/main" id="{723C3D36-CA91-DB02-EB0D-71723A6674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2452"/>
          <a:stretch/>
        </p:blipFill>
        <p:spPr>
          <a:xfrm rot="16200000">
            <a:off x="5539312" y="168066"/>
            <a:ext cx="1154336" cy="12232960"/>
          </a:xfrm>
          <a:prstGeom prst="rect">
            <a:avLst/>
          </a:prstGeom>
        </p:spPr>
      </p:pic>
      <p:pic>
        <p:nvPicPr>
          <p:cNvPr id="4" name="Picture 3" descr="A blue letter on a black background&#10;&#10;AI-generated content may be incorrect.">
            <a:extLst>
              <a:ext uri="{FF2B5EF4-FFF2-40B4-BE49-F238E27FC236}">
                <a16:creationId xmlns:a16="http://schemas.microsoft.com/office/drawing/2014/main" id="{878E7510-5A78-9341-6773-9418AFEA0F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184" y="4307176"/>
            <a:ext cx="2085347" cy="423586"/>
          </a:xfrm>
          <a:prstGeom prst="rect">
            <a:avLst/>
          </a:prstGeom>
        </p:spPr>
      </p:pic>
      <p:pic>
        <p:nvPicPr>
          <p:cNvPr id="8" name="Picture 7" descr="A logo with white letters and green squares&#10;&#10;AI-generated content may be incorrect.">
            <a:extLst>
              <a:ext uri="{FF2B5EF4-FFF2-40B4-BE49-F238E27FC236}">
                <a16:creationId xmlns:a16="http://schemas.microsoft.com/office/drawing/2014/main" id="{B86A65E2-FA9C-564D-96F4-EACC138CB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0370" y="4155041"/>
            <a:ext cx="1173962" cy="727856"/>
          </a:xfrm>
          <a:prstGeom prst="rect">
            <a:avLst/>
          </a:prstGeom>
        </p:spPr>
      </p:pic>
      <p:pic>
        <p:nvPicPr>
          <p:cNvPr id="10" name="Picture 9" descr="A yellow and white logo&#10;&#10;AI-generated content may be incorrect.">
            <a:extLst>
              <a:ext uri="{FF2B5EF4-FFF2-40B4-BE49-F238E27FC236}">
                <a16:creationId xmlns:a16="http://schemas.microsoft.com/office/drawing/2014/main" id="{7E101437-31BC-1A0E-5B42-959C162549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8184" y="4941347"/>
            <a:ext cx="2272691" cy="552637"/>
          </a:xfrm>
          <a:prstGeom prst="rect">
            <a:avLst/>
          </a:prstGeom>
        </p:spPr>
      </p:pic>
      <p:pic>
        <p:nvPicPr>
          <p:cNvPr id="11" name="Picture 10" descr="A close-up of a logo&#10;&#10;AI-generated content may be incorrect.">
            <a:extLst>
              <a:ext uri="{FF2B5EF4-FFF2-40B4-BE49-F238E27FC236}">
                <a16:creationId xmlns:a16="http://schemas.microsoft.com/office/drawing/2014/main" id="{186A89FF-EF56-5695-0B38-EACDFBAAD2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4054" y="3912512"/>
            <a:ext cx="2292351" cy="481394"/>
          </a:xfrm>
          <a:prstGeom prst="rect">
            <a:avLst/>
          </a:prstGeom>
        </p:spPr>
      </p:pic>
      <p:sp>
        <p:nvSpPr>
          <p:cNvPr id="12" name="TextBox 11">
            <a:extLst>
              <a:ext uri="{FF2B5EF4-FFF2-40B4-BE49-F238E27FC236}">
                <a16:creationId xmlns:a16="http://schemas.microsoft.com/office/drawing/2014/main" id="{F7DEA06D-AC02-D5CA-3EDE-D8A60DA2823E}"/>
              </a:ext>
            </a:extLst>
          </p:cNvPr>
          <p:cNvSpPr txBox="1"/>
          <p:nvPr userDrawn="1"/>
        </p:nvSpPr>
        <p:spPr>
          <a:xfrm>
            <a:off x="838199" y="3839868"/>
            <a:ext cx="3183051" cy="276999"/>
          </a:xfrm>
          <a:prstGeom prst="rect">
            <a:avLst/>
          </a:prstGeom>
          <a:noFill/>
        </p:spPr>
        <p:txBody>
          <a:bodyPr wrap="none" rtlCol="0">
            <a:spAutoFit/>
          </a:bodyPr>
          <a:lstStyle/>
          <a:p>
            <a:r>
              <a:rPr lang="en-US" sz="1200" cap="all" baseline="0" dirty="0" err="1">
                <a:solidFill>
                  <a:schemeClr val="tx1"/>
                </a:solidFill>
              </a:rPr>
              <a:t>ECOThink</a:t>
            </a:r>
            <a:r>
              <a:rPr lang="en-US" sz="1200" cap="all" baseline="0" dirty="0">
                <a:solidFill>
                  <a:schemeClr val="tx1"/>
                </a:solidFill>
              </a:rPr>
              <a:t> is a collaborative project by</a:t>
            </a:r>
            <a:endParaRPr lang="en-DE" sz="1200" cap="all" baseline="0" dirty="0">
              <a:solidFill>
                <a:schemeClr val="tx1"/>
              </a:solidFill>
            </a:endParaRPr>
          </a:p>
        </p:txBody>
      </p:sp>
      <p:sp>
        <p:nvSpPr>
          <p:cNvPr id="14" name="TextBox 13">
            <a:extLst>
              <a:ext uri="{FF2B5EF4-FFF2-40B4-BE49-F238E27FC236}">
                <a16:creationId xmlns:a16="http://schemas.microsoft.com/office/drawing/2014/main" id="{9E3BA7E4-1FC3-BEA2-789C-4C4F511940EB}"/>
              </a:ext>
            </a:extLst>
          </p:cNvPr>
          <p:cNvSpPr txBox="1"/>
          <p:nvPr userDrawn="1"/>
        </p:nvSpPr>
        <p:spPr>
          <a:xfrm>
            <a:off x="5705475" y="4536348"/>
            <a:ext cx="6115050" cy="1015663"/>
          </a:xfrm>
          <a:prstGeom prst="rect">
            <a:avLst/>
          </a:prstGeom>
          <a:noFill/>
        </p:spPr>
        <p:txBody>
          <a:bodyPr wrap="square">
            <a:spAutoFit/>
          </a:bodyPr>
          <a:lstStyle/>
          <a:p>
            <a:r>
              <a:rPr lang="de-DE" sz="1200" b="0" dirty="0"/>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DE" sz="1200" b="0" dirty="0"/>
          </a:p>
        </p:txBody>
      </p:sp>
    </p:spTree>
    <p:extLst>
      <p:ext uri="{BB962C8B-B14F-4D97-AF65-F5344CB8AC3E}">
        <p14:creationId xmlns:p14="http://schemas.microsoft.com/office/powerpoint/2010/main" val="23254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CFEE-F1E1-D5BA-0063-3F3FDCB68D9B}"/>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481F658F-33CE-94E5-0283-3E149630E2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F713245B-2A55-E55A-3B73-8C0EAAA25AC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74FC6D71-977D-5413-247B-098AE6D9142D}"/>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6" name="Fußzeilenplatzhalter 5">
            <a:extLst>
              <a:ext uri="{FF2B5EF4-FFF2-40B4-BE49-F238E27FC236}">
                <a16:creationId xmlns:a16="http://schemas.microsoft.com/office/drawing/2014/main" id="{0C366F1C-FEED-7E21-6D81-CF558A8D606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330BB299-EA41-24A4-1ADC-7D3B738D744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1919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AA7CC-44F0-9D11-1351-D247B9A1F8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0FED95D9-CADF-CA7F-B79E-F463940DA0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3FF73589-5834-5EA6-DCE7-49FC7448B785}"/>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5" name="Fußzeilenplatzhalter 4">
            <a:extLst>
              <a:ext uri="{FF2B5EF4-FFF2-40B4-BE49-F238E27FC236}">
                <a16:creationId xmlns:a16="http://schemas.microsoft.com/office/drawing/2014/main" id="{B2CCB78C-5969-E119-2C6C-C149A9528DC0}"/>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AA8C8D2-5854-D0F8-7A3B-CC946637B58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80789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2F0A1-E09C-1C55-586C-62FB91633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Klicken Sie hier, um den Stil des Haupttitels zu bearbeiten</a:t>
            </a:r>
            <a:endParaRPr lang="en-DE" dirty="0"/>
          </a:p>
        </p:txBody>
      </p:sp>
      <p:sp>
        <p:nvSpPr>
          <p:cNvPr id="3" name="Text Placeholder 2">
            <a:extLst>
              <a:ext uri="{FF2B5EF4-FFF2-40B4-BE49-F238E27FC236}">
                <a16:creationId xmlns:a16="http://schemas.microsoft.com/office/drawing/2014/main" id="{9DA43E32-02DA-CDE5-47A8-F48DD070C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hier, um die Master-Textstile zu bearbeiten</a:t>
            </a:r>
          </a:p>
          <a:p>
            <a:pPr lvl="1"/>
            <a:r>
              <a:rPr lang="en-US"/>
              <a:t>Zweite Ebene</a:t>
            </a:r>
          </a:p>
          <a:p>
            <a:pPr lvl="2"/>
            <a:r>
              <a:rPr lang="en-US"/>
              <a:t>Dritte Ebene</a:t>
            </a:r>
          </a:p>
          <a:p>
            <a:pPr lvl="3"/>
            <a:r>
              <a:rPr lang="en-US"/>
              <a:t>Vierte Ebene</a:t>
            </a:r>
          </a:p>
          <a:p>
            <a:pPr lvl="4"/>
            <a:r>
              <a:rPr lang="en-US"/>
              <a:t>Fünfte Ebene</a:t>
            </a:r>
            <a:endParaRPr lang="en-DE"/>
          </a:p>
        </p:txBody>
      </p:sp>
      <p:sp>
        <p:nvSpPr>
          <p:cNvPr id="4" name="Date Placeholder 3">
            <a:extLst>
              <a:ext uri="{FF2B5EF4-FFF2-40B4-BE49-F238E27FC236}">
                <a16:creationId xmlns:a16="http://schemas.microsoft.com/office/drawing/2014/main" id="{44530E49-1BC0-8EB2-1CBD-9CAA4C86A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0946F2-A07F-47F7-9675-A944C6E3D884}" type="datetimeFigureOut">
              <a:rPr lang="en-DE" smtClean="0"/>
              <a:t>16/06/2026</a:t>
            </a:fld>
            <a:endParaRPr lang="en-DE"/>
          </a:p>
        </p:txBody>
      </p:sp>
      <p:sp>
        <p:nvSpPr>
          <p:cNvPr id="5" name="Footer Placeholder 4">
            <a:extLst>
              <a:ext uri="{FF2B5EF4-FFF2-40B4-BE49-F238E27FC236}">
                <a16:creationId xmlns:a16="http://schemas.microsoft.com/office/drawing/2014/main" id="{01A5EEF9-E6CA-7830-C286-8548F87B8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B983EF6E-398B-91C5-0035-78A28559E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CF367-96C3-450C-B21F-B68AA3368B01}" type="slidenum">
              <a:rPr lang="en-DE" smtClean="0"/>
              <a:t>‹#›</a:t>
            </a:fld>
            <a:endParaRPr lang="en-DE"/>
          </a:p>
        </p:txBody>
      </p:sp>
      <p:pic>
        <p:nvPicPr>
          <p:cNvPr id="7" name="Picture 6">
            <a:extLst>
              <a:ext uri="{FF2B5EF4-FFF2-40B4-BE49-F238E27FC236}">
                <a16:creationId xmlns:a16="http://schemas.microsoft.com/office/drawing/2014/main" id="{ABEB4456-6458-5D48-CCC9-F5E1AFC159D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437449" y="365125"/>
            <a:ext cx="2167964" cy="585530"/>
          </a:xfrm>
          <a:prstGeom prst="rect">
            <a:avLst/>
          </a:prstGeom>
        </p:spPr>
      </p:pic>
      <p:pic>
        <p:nvPicPr>
          <p:cNvPr id="8" name="Grafik 7">
            <a:extLst>
              <a:ext uri="{FF2B5EF4-FFF2-40B4-BE49-F238E27FC236}">
                <a16:creationId xmlns:a16="http://schemas.microsoft.com/office/drawing/2014/main" id="{1A9E7B79-15C3-9568-5AA3-863DD1B6B9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1817097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64" r:id="rId6"/>
    <p:sldLayoutId id="2147483666" r:id="rId7"/>
    <p:sldLayoutId id="214748366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customXml" Target="../ink/ink66.xml"/><Relationship Id="rId7" Type="http://schemas.openxmlformats.org/officeDocument/2006/relationships/customXml" Target="../ink/ink68.xml"/><Relationship Id="rId12" Type="http://schemas.openxmlformats.org/officeDocument/2006/relationships/image" Target="../media/image56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10.png"/><Relationship Id="rId11" Type="http://schemas.openxmlformats.org/officeDocument/2006/relationships/customXml" Target="../ink/ink70.xml"/><Relationship Id="rId5" Type="http://schemas.openxmlformats.org/officeDocument/2006/relationships/customXml" Target="../ink/ink67.xml"/><Relationship Id="rId10" Type="http://schemas.openxmlformats.org/officeDocument/2006/relationships/image" Target="../media/image55.png"/><Relationship Id="rId4" Type="http://schemas.openxmlformats.org/officeDocument/2006/relationships/image" Target="../media/image500.png"/><Relationship Id="rId9" Type="http://schemas.openxmlformats.org/officeDocument/2006/relationships/customXml" Target="../ink/ink6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limapsychologie.com/wp/?page_id=3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41.png"/><Relationship Id="rId21" Type="http://schemas.openxmlformats.org/officeDocument/2006/relationships/image" Target="../media/image150.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80.png"/><Relationship Id="rId50" Type="http://schemas.openxmlformats.org/officeDocument/2006/relationships/customXml" Target="../ink/ink24.xml"/><Relationship Id="rId55" Type="http://schemas.openxmlformats.org/officeDocument/2006/relationships/image" Target="../media/image320.png"/><Relationship Id="rId63" Type="http://schemas.openxmlformats.org/officeDocument/2006/relationships/image" Target="../media/image360.png"/><Relationship Id="rId7" Type="http://schemas.openxmlformats.org/officeDocument/2006/relationships/image" Target="../media/image80.png"/><Relationship Id="rId2" Type="http://schemas.openxmlformats.org/officeDocument/2006/relationships/image" Target="../media/image12.png"/><Relationship Id="rId16" Type="http://schemas.openxmlformats.org/officeDocument/2006/relationships/customXml" Target="../ink/ink7.xml"/><Relationship Id="rId29" Type="http://schemas.openxmlformats.org/officeDocument/2006/relationships/image" Target="../media/image190.png"/><Relationship Id="rId11" Type="http://schemas.openxmlformats.org/officeDocument/2006/relationships/image" Target="../media/image10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30.png"/><Relationship Id="rId40" Type="http://schemas.openxmlformats.org/officeDocument/2006/relationships/customXml" Target="../ink/ink19.xml"/><Relationship Id="rId45" Type="http://schemas.openxmlformats.org/officeDocument/2006/relationships/image" Target="../media/image270.png"/><Relationship Id="rId53" Type="http://schemas.openxmlformats.org/officeDocument/2006/relationships/image" Target="../media/image310.png"/><Relationship Id="rId58" Type="http://schemas.openxmlformats.org/officeDocument/2006/relationships/customXml" Target="../ink/ink28.xml"/><Relationship Id="rId5" Type="http://schemas.openxmlformats.org/officeDocument/2006/relationships/image" Target="../media/image70.png"/><Relationship Id="rId61" Type="http://schemas.openxmlformats.org/officeDocument/2006/relationships/image" Target="../media/image350.png"/><Relationship Id="rId19" Type="http://schemas.openxmlformats.org/officeDocument/2006/relationships/image" Target="../media/image14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80.png"/><Relationship Id="rId30" Type="http://schemas.openxmlformats.org/officeDocument/2006/relationships/customXml" Target="../ink/ink14.xml"/><Relationship Id="rId35" Type="http://schemas.openxmlformats.org/officeDocument/2006/relationships/image" Target="../media/image220.png"/><Relationship Id="rId43" Type="http://schemas.openxmlformats.org/officeDocument/2006/relationships/image" Target="../media/image260.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300.png"/><Relationship Id="rId3" Type="http://schemas.openxmlformats.org/officeDocument/2006/relationships/customXml" Target="../ink/ink1.xml"/><Relationship Id="rId12" Type="http://schemas.openxmlformats.org/officeDocument/2006/relationships/customXml" Target="../ink/ink5.xml"/><Relationship Id="rId17" Type="http://schemas.openxmlformats.org/officeDocument/2006/relationships/image" Target="../media/image130.png"/><Relationship Id="rId25" Type="http://schemas.openxmlformats.org/officeDocument/2006/relationships/image" Target="../media/image17.png"/><Relationship Id="rId33" Type="http://schemas.openxmlformats.org/officeDocument/2006/relationships/image" Target="../media/image210.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40.png"/><Relationship Id="rId20" Type="http://schemas.openxmlformats.org/officeDocument/2006/relationships/customXml" Target="../ink/ink9.xml"/><Relationship Id="rId41" Type="http://schemas.openxmlformats.org/officeDocument/2006/relationships/image" Target="../media/image250.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21.png"/><Relationship Id="rId23" Type="http://schemas.openxmlformats.org/officeDocument/2006/relationships/image" Target="../media/image160.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90.png"/><Relationship Id="rId57" Type="http://schemas.openxmlformats.org/officeDocument/2006/relationships/image" Target="../media/image330.png"/><Relationship Id="rId10" Type="http://schemas.openxmlformats.org/officeDocument/2006/relationships/customXml" Target="../ink/ink4.xml"/><Relationship Id="rId31" Type="http://schemas.openxmlformats.org/officeDocument/2006/relationships/image" Target="../media/image200.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9" Type="http://schemas.openxmlformats.org/officeDocument/2006/relationships/image" Target="../media/image91.png"/></Relationships>
</file>

<file path=ppt/slides/_rels/slide8.xml.rels><?xml version="1.0" encoding="UTF-8" standalone="yes"?>
<Relationships xmlns="http://schemas.openxmlformats.org/package/2006/relationships"><Relationship Id="rId13" Type="http://schemas.openxmlformats.org/officeDocument/2006/relationships/customXml" Target="../ink/ink36.xml"/><Relationship Id="rId18" Type="http://schemas.openxmlformats.org/officeDocument/2006/relationships/image" Target="../media/image440.png"/><Relationship Id="rId26" Type="http://schemas.openxmlformats.org/officeDocument/2006/relationships/image" Target="../media/image480.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520.png"/><Relationship Id="rId42" Type="http://schemas.openxmlformats.org/officeDocument/2006/relationships/image" Target="../media/image560.png"/><Relationship Id="rId47" Type="http://schemas.openxmlformats.org/officeDocument/2006/relationships/customXml" Target="../ink/ink53.xml"/><Relationship Id="rId50" Type="http://schemas.openxmlformats.org/officeDocument/2006/relationships/image" Target="../media/image60.png"/><Relationship Id="rId7" Type="http://schemas.openxmlformats.org/officeDocument/2006/relationships/customXml" Target="../ink/ink33.xml"/><Relationship Id="rId2" Type="http://schemas.openxmlformats.org/officeDocument/2006/relationships/image" Target="../media/image12.png"/><Relationship Id="rId16" Type="http://schemas.openxmlformats.org/officeDocument/2006/relationships/image" Target="../media/image430.png"/><Relationship Id="rId29" Type="http://schemas.openxmlformats.org/officeDocument/2006/relationships/customXml" Target="../ink/ink44.xml"/><Relationship Id="rId11" Type="http://schemas.openxmlformats.org/officeDocument/2006/relationships/customXml" Target="../ink/ink35.xml"/><Relationship Id="rId24" Type="http://schemas.openxmlformats.org/officeDocument/2006/relationships/image" Target="../media/image470.png"/><Relationship Id="rId32" Type="http://schemas.openxmlformats.org/officeDocument/2006/relationships/image" Target="../media/image510.png"/><Relationship Id="rId37" Type="http://schemas.openxmlformats.org/officeDocument/2006/relationships/customXml" Target="../ink/ink48.xml"/><Relationship Id="rId40" Type="http://schemas.openxmlformats.org/officeDocument/2006/relationships/image" Target="../media/image55.png"/><Relationship Id="rId45" Type="http://schemas.openxmlformats.org/officeDocument/2006/relationships/customXml" Target="../ink/ink52.xml"/><Relationship Id="rId53" Type="http://schemas.openxmlformats.org/officeDocument/2006/relationships/customXml" Target="../ink/ink56.xml"/><Relationship Id="rId5" Type="http://schemas.openxmlformats.org/officeDocument/2006/relationships/customXml" Target="../ink/ink32.xml"/><Relationship Id="rId10" Type="http://schemas.openxmlformats.org/officeDocument/2006/relationships/image" Target="../media/image400.png"/><Relationship Id="rId19" Type="http://schemas.openxmlformats.org/officeDocument/2006/relationships/customXml" Target="../ink/ink39.xml"/><Relationship Id="rId31" Type="http://schemas.openxmlformats.org/officeDocument/2006/relationships/customXml" Target="../ink/ink45.xml"/><Relationship Id="rId44" Type="http://schemas.openxmlformats.org/officeDocument/2006/relationships/image" Target="../media/image570.png"/><Relationship Id="rId52" Type="http://schemas.openxmlformats.org/officeDocument/2006/relationships/image" Target="../media/image61.png"/><Relationship Id="rId4" Type="http://schemas.openxmlformats.org/officeDocument/2006/relationships/image" Target="../media/image370.png"/><Relationship Id="rId9" Type="http://schemas.openxmlformats.org/officeDocument/2006/relationships/customXml" Target="../ink/ink34.xml"/><Relationship Id="rId14" Type="http://schemas.openxmlformats.org/officeDocument/2006/relationships/image" Target="../media/image420.png"/><Relationship Id="rId22" Type="http://schemas.openxmlformats.org/officeDocument/2006/relationships/image" Target="../media/image460.png"/><Relationship Id="rId27" Type="http://schemas.openxmlformats.org/officeDocument/2006/relationships/customXml" Target="../ink/ink43.xml"/><Relationship Id="rId30" Type="http://schemas.openxmlformats.org/officeDocument/2006/relationships/image" Target="../media/image500.png"/><Relationship Id="rId35" Type="http://schemas.openxmlformats.org/officeDocument/2006/relationships/customXml" Target="../ink/ink47.xml"/><Relationship Id="rId43" Type="http://schemas.openxmlformats.org/officeDocument/2006/relationships/customXml" Target="../ink/ink51.xml"/><Relationship Id="rId48" Type="http://schemas.openxmlformats.org/officeDocument/2006/relationships/image" Target="../media/image59.png"/><Relationship Id="rId8" Type="http://schemas.openxmlformats.org/officeDocument/2006/relationships/image" Target="../media/image390.png"/><Relationship Id="rId51" Type="http://schemas.openxmlformats.org/officeDocument/2006/relationships/customXml" Target="../ink/ink55.xml"/><Relationship Id="rId3" Type="http://schemas.openxmlformats.org/officeDocument/2006/relationships/customXml" Target="../ink/ink31.xml"/><Relationship Id="rId12" Type="http://schemas.openxmlformats.org/officeDocument/2006/relationships/image" Target="../media/image410.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540.png"/><Relationship Id="rId46" Type="http://schemas.openxmlformats.org/officeDocument/2006/relationships/image" Target="../media/image58.png"/><Relationship Id="rId20" Type="http://schemas.openxmlformats.org/officeDocument/2006/relationships/image" Target="../media/image450.png"/><Relationship Id="rId41" Type="http://schemas.openxmlformats.org/officeDocument/2006/relationships/customXml" Target="../ink/ink50.xml"/><Relationship Id="rId54"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80.png"/><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490.png"/><Relationship Id="rId36" Type="http://schemas.openxmlformats.org/officeDocument/2006/relationships/image" Target="../media/image530.png"/><Relationship Id="rId49" Type="http://schemas.openxmlformats.org/officeDocument/2006/relationships/customXml" Target="../ink/ink54.xml"/></Relationships>
</file>

<file path=ppt/slides/_rels/slide9.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customXml" Target="../ink/ink62.xml"/><Relationship Id="rId18" Type="http://schemas.openxmlformats.org/officeDocument/2006/relationships/image" Target="../media/image55.png"/><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image" Target="../media/image500.png"/><Relationship Id="rId17" Type="http://schemas.openxmlformats.org/officeDocument/2006/relationships/customXml" Target="../ink/ink64.xml"/><Relationship Id="rId2" Type="http://schemas.openxmlformats.org/officeDocument/2006/relationships/image" Target="../media/image12.png"/><Relationship Id="rId16" Type="http://schemas.openxmlformats.org/officeDocument/2006/relationships/image" Target="../media/image540.png"/><Relationship Id="rId20"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customXml" Target="../ink/ink61.xml"/><Relationship Id="rId5" Type="http://schemas.openxmlformats.org/officeDocument/2006/relationships/customXml" Target="../ink/ink58.xml"/><Relationship Id="rId15" Type="http://schemas.openxmlformats.org/officeDocument/2006/relationships/customXml" Target="../ink/ink63.xml"/><Relationship Id="rId10" Type="http://schemas.openxmlformats.org/officeDocument/2006/relationships/image" Target="../media/image420.png"/><Relationship Id="rId19" Type="http://schemas.openxmlformats.org/officeDocument/2006/relationships/customXml" Target="../ink/ink65.xml"/><Relationship Id="rId4" Type="http://schemas.openxmlformats.org/officeDocument/2006/relationships/image" Target="../media/image390.png"/><Relationship Id="rId9" Type="http://schemas.openxmlformats.org/officeDocument/2006/relationships/customXml" Target="../ink/ink60.xml"/><Relationship Id="rId14"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0A6-7693-5232-E382-879D72FCA7BD}"/>
              </a:ext>
            </a:extLst>
          </p:cNvPr>
          <p:cNvSpPr>
            <a:spLocks noGrp="1"/>
          </p:cNvSpPr>
          <p:nvPr>
            <p:ph type="ctrTitle"/>
          </p:nvPr>
        </p:nvSpPr>
        <p:spPr/>
        <p:txBody>
          <a:bodyPr/>
          <a:lstStyle/>
          <a:p>
            <a:r>
              <a:rPr lang="de-AT" noProof="0" dirty="0"/>
              <a:t>Nachhaltigkeit messbar machen</a:t>
            </a:r>
          </a:p>
        </p:txBody>
      </p:sp>
      <p:sp>
        <p:nvSpPr>
          <p:cNvPr id="3" name="Subtitle 2">
            <a:extLst>
              <a:ext uri="{FF2B5EF4-FFF2-40B4-BE49-F238E27FC236}">
                <a16:creationId xmlns:a16="http://schemas.microsoft.com/office/drawing/2014/main" id="{C0435927-5DFD-2A12-C87A-30A8A3E53BB9}"/>
              </a:ext>
            </a:extLst>
          </p:cNvPr>
          <p:cNvSpPr>
            <a:spLocks noGrp="1"/>
          </p:cNvSpPr>
          <p:nvPr>
            <p:ph type="subTitle" idx="1"/>
          </p:nvPr>
        </p:nvSpPr>
        <p:spPr>
          <a:xfrm>
            <a:off x="3340359" y="3995738"/>
            <a:ext cx="6387842" cy="759247"/>
          </a:xfrm>
        </p:spPr>
        <p:txBody>
          <a:bodyPr/>
          <a:lstStyle/>
          <a:p>
            <a:r>
              <a:rPr lang="de-AT" noProof="0" dirty="0"/>
              <a:t>Nachhaltigkeitsbewertung mit dem ökologischen Fußabdruck</a:t>
            </a:r>
          </a:p>
        </p:txBody>
      </p:sp>
      <p:sp>
        <p:nvSpPr>
          <p:cNvPr id="4" name="Text Placeholder 3">
            <a:extLst>
              <a:ext uri="{FF2B5EF4-FFF2-40B4-BE49-F238E27FC236}">
                <a16:creationId xmlns:a16="http://schemas.microsoft.com/office/drawing/2014/main" id="{D4BF7A8F-1E57-972A-ED89-2435D1F719FC}"/>
              </a:ext>
            </a:extLst>
          </p:cNvPr>
          <p:cNvSpPr>
            <a:spLocks noGrp="1"/>
          </p:cNvSpPr>
          <p:nvPr>
            <p:ph type="body" sz="quarter" idx="10"/>
          </p:nvPr>
        </p:nvSpPr>
        <p:spPr/>
        <p:txBody>
          <a:bodyPr>
            <a:normAutofit fontScale="70000" lnSpcReduction="20000"/>
          </a:bodyPr>
          <a:lstStyle/>
          <a:p>
            <a:r>
              <a:rPr lang="de-AT" noProof="0" dirty="0"/>
              <a:t>Barbara Truger &amp; René Kollmann</a:t>
            </a:r>
          </a:p>
          <a:p>
            <a:r>
              <a:rPr lang="de-AT" noProof="0" dirty="0"/>
              <a:t>LEVILO</a:t>
            </a:r>
          </a:p>
        </p:txBody>
      </p:sp>
      <p:sp>
        <p:nvSpPr>
          <p:cNvPr id="5" name="Text Placeholder 4">
            <a:extLst>
              <a:ext uri="{FF2B5EF4-FFF2-40B4-BE49-F238E27FC236}">
                <a16:creationId xmlns:a16="http://schemas.microsoft.com/office/drawing/2014/main" id="{143585BC-FF35-0336-B512-4D406F2B1606}"/>
              </a:ext>
            </a:extLst>
          </p:cNvPr>
          <p:cNvSpPr>
            <a:spLocks noGrp="1"/>
          </p:cNvSpPr>
          <p:nvPr>
            <p:ph type="body" sz="quarter" idx="11"/>
          </p:nvPr>
        </p:nvSpPr>
        <p:spPr/>
        <p:txBody>
          <a:bodyPr>
            <a:normAutofit/>
          </a:bodyPr>
          <a:lstStyle/>
          <a:p>
            <a:endParaRPr lang="de-AT" noProof="0" dirty="0"/>
          </a:p>
        </p:txBody>
      </p:sp>
    </p:spTree>
    <p:extLst>
      <p:ext uri="{BB962C8B-B14F-4D97-AF65-F5344CB8AC3E}">
        <p14:creationId xmlns:p14="http://schemas.microsoft.com/office/powerpoint/2010/main" val="415470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dirty="0">
                <a:solidFill>
                  <a:schemeClr val="bg1">
                    <a:lumMod val="50000"/>
                  </a:schemeClr>
                </a:solidFill>
              </a:rPr>
              <a:t>https://www.pik-potsdam.de/de/produkte/infothek/planetare-grenzen</a:t>
            </a:r>
          </a:p>
        </p:txBody>
      </p:sp>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3">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4"/>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6"/>
                <a:stretch>
                  <a:fillRect/>
                </a:stretch>
              </p:blipFill>
              <p:spPr>
                <a:xfrm>
                  <a:off x="4319908" y="5661667"/>
                  <a:ext cx="342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8"/>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10"/>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12"/>
              <a:stretch>
                <a:fillRect/>
              </a:stretch>
            </p:blipFill>
            <p:spPr>
              <a:xfrm>
                <a:off x="1726468" y="3526424"/>
                <a:ext cx="1152360" cy="227686"/>
              </a:xfrm>
              <a:prstGeom prst="rect">
                <a:avLst/>
              </a:prstGeom>
            </p:spPr>
          </p:pic>
        </mc:Fallback>
      </mc:AlternateContent>
      <p:sp>
        <p:nvSpPr>
          <p:cNvPr id="10" name="Titel 1">
            <a:extLst>
              <a:ext uri="{FF2B5EF4-FFF2-40B4-BE49-F238E27FC236}">
                <a16:creationId xmlns:a16="http://schemas.microsoft.com/office/drawing/2014/main" id="{1456CF3C-9E03-FD90-BC3C-62B59E3F4E04}"/>
              </a:ext>
            </a:extLst>
          </p:cNvPr>
          <p:cNvSpPr>
            <a:spLocks noGrp="1"/>
          </p:cNvSpPr>
          <p:nvPr>
            <p:ph type="title"/>
          </p:nvPr>
        </p:nvSpPr>
        <p:spPr>
          <a:xfrm>
            <a:off x="838200" y="365125"/>
            <a:ext cx="10515600" cy="1110568"/>
          </a:xfrm>
        </p:spPr>
        <p:txBody>
          <a:bodyPr>
            <a:normAutofit/>
          </a:bodyPr>
          <a:lstStyle/>
          <a:p>
            <a:r>
              <a:rPr lang="de-AT" sz="2400" noProof="0" dirty="0">
                <a:latin typeface="Arial" panose="020B0604020202020204" pitchFamily="34" charset="0"/>
                <a:cs typeface="Arial" panose="020B0604020202020204" pitchFamily="34" charset="0"/>
              </a:rPr>
              <a:t>Gibt‘s da noch mehr?</a:t>
            </a:r>
            <a:br>
              <a:rPr lang="de-AT" sz="3600" b="1" noProof="0" dirty="0">
                <a:latin typeface="Arial" panose="020B0604020202020204" pitchFamily="34" charset="0"/>
                <a:cs typeface="Arial" panose="020B0604020202020204" pitchFamily="34" charset="0"/>
              </a:rPr>
            </a:br>
            <a:r>
              <a:rPr lang="de-AT" sz="3600" b="1" noProof="0" dirty="0">
                <a:latin typeface="Arial" panose="020B0604020202020204" pitchFamily="34" charset="0"/>
                <a:cs typeface="Arial" panose="020B0604020202020204" pitchFamily="34" charset="0"/>
              </a:rPr>
              <a:t>Planetare Grenzen</a:t>
            </a:r>
            <a:endParaRPr lang="de-AT" b="1" noProof="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04741952-58B1-9DC6-67A6-3FC6F0C7796A}"/>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7" name="Inhaltsplatzhalter 2">
            <a:extLst>
              <a:ext uri="{FF2B5EF4-FFF2-40B4-BE49-F238E27FC236}">
                <a16:creationId xmlns:a16="http://schemas.microsoft.com/office/drawing/2014/main" id="{64679A7E-5D78-28EB-1415-7A3D8EACE7AF}"/>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noProof="0" dirty="0"/>
              <a:t>Veränderung im Süßwassersystem</a:t>
            </a:r>
          </a:p>
          <a:p>
            <a:pPr>
              <a:lnSpc>
                <a:spcPct val="100000"/>
              </a:lnSpc>
            </a:pPr>
            <a:r>
              <a:rPr lang="de-AT" sz="1800" noProof="0" dirty="0">
                <a:solidFill>
                  <a:schemeClr val="bg1"/>
                </a:solidFill>
              </a:rPr>
              <a:t>Ozonabbau </a:t>
            </a:r>
            <a:r>
              <a:rPr lang="de-AT" sz="1800" i="1" noProof="0" dirty="0">
                <a:solidFill>
                  <a:schemeClr val="bg1"/>
                </a:solidFill>
              </a:rPr>
              <a:t>(Ozonloch)</a:t>
            </a:r>
          </a:p>
          <a:p>
            <a:pPr>
              <a:lnSpc>
                <a:spcPct val="100000"/>
              </a:lnSpc>
            </a:pPr>
            <a:r>
              <a:rPr lang="de-AT" sz="1800" noProof="0" dirty="0">
                <a:solidFill>
                  <a:schemeClr val="bg1"/>
                </a:solidFill>
              </a:rPr>
              <a:t>Veränderung in biochemischen Kreisläufen</a:t>
            </a:r>
            <a:br>
              <a:rPr lang="de-AT" sz="1800" noProof="0" dirty="0">
                <a:solidFill>
                  <a:schemeClr val="bg1"/>
                </a:solidFill>
              </a:rPr>
            </a:br>
            <a:r>
              <a:rPr lang="de-AT" sz="1800" i="1" noProof="0" dirty="0">
                <a:solidFill>
                  <a:schemeClr val="bg1"/>
                </a:solidFill>
              </a:rPr>
              <a:t>(Überdüngung)</a:t>
            </a:r>
          </a:p>
          <a:p>
            <a:pPr>
              <a:lnSpc>
                <a:spcPct val="100000"/>
              </a:lnSpc>
            </a:pPr>
            <a:r>
              <a:rPr lang="de-AT" sz="1800" noProof="0" dirty="0">
                <a:solidFill>
                  <a:schemeClr val="bg1"/>
                </a:solidFill>
              </a:rPr>
              <a:t>Klimawandel</a:t>
            </a:r>
          </a:p>
          <a:p>
            <a:pPr>
              <a:lnSpc>
                <a:spcPct val="100000"/>
              </a:lnSpc>
            </a:pPr>
            <a:r>
              <a:rPr lang="de-AT" sz="1800" noProof="0" dirty="0">
                <a:solidFill>
                  <a:schemeClr val="bg1"/>
                </a:solidFill>
              </a:rPr>
              <a:t>Intakte Biosphäre </a:t>
            </a:r>
            <a:r>
              <a:rPr lang="de-AT" sz="1800" i="1" noProof="0" dirty="0">
                <a:solidFill>
                  <a:schemeClr val="bg1"/>
                </a:solidFill>
              </a:rPr>
              <a:t>(Artenvielfalt)</a:t>
            </a:r>
          </a:p>
          <a:p>
            <a:pPr>
              <a:lnSpc>
                <a:spcPct val="100000"/>
              </a:lnSpc>
            </a:pPr>
            <a:r>
              <a:rPr lang="de-AT" sz="1800" noProof="0" dirty="0">
                <a:solidFill>
                  <a:schemeClr val="bg1"/>
                </a:solidFill>
              </a:rPr>
              <a:t>Aerosolbelastung</a:t>
            </a:r>
            <a:br>
              <a:rPr lang="de-AT" sz="1800" noProof="0" dirty="0">
                <a:solidFill>
                  <a:schemeClr val="bg1"/>
                </a:solidFill>
              </a:rPr>
            </a:br>
            <a:r>
              <a:rPr lang="de-AT" sz="1800" i="1" noProof="0" dirty="0">
                <a:solidFill>
                  <a:schemeClr val="bg1"/>
                </a:solidFill>
              </a:rPr>
              <a:t>(Schadstoffe in der Atmosphäre)</a:t>
            </a:r>
          </a:p>
          <a:p>
            <a:pPr>
              <a:lnSpc>
                <a:spcPct val="100000"/>
              </a:lnSpc>
            </a:pPr>
            <a:r>
              <a:rPr lang="de-AT" sz="1800" noProof="0" dirty="0"/>
              <a:t>Veränderung der Landnutzung</a:t>
            </a:r>
            <a:br>
              <a:rPr lang="de-AT" sz="1800" noProof="0" dirty="0"/>
            </a:br>
            <a:r>
              <a:rPr lang="de-AT" sz="1800" i="1" noProof="0" dirty="0"/>
              <a:t>(Anteil Waldfläche)</a:t>
            </a:r>
          </a:p>
          <a:p>
            <a:pPr>
              <a:lnSpc>
                <a:spcPct val="100000"/>
              </a:lnSpc>
            </a:pPr>
            <a:r>
              <a:rPr lang="de-AT" sz="1800" noProof="0" dirty="0">
                <a:solidFill>
                  <a:schemeClr val="bg1"/>
                </a:solidFill>
              </a:rPr>
              <a:t>Überladung mit neuartigen Stoffen</a:t>
            </a:r>
            <a:br>
              <a:rPr lang="de-AT" sz="1800" noProof="0" dirty="0">
                <a:solidFill>
                  <a:schemeClr val="bg1"/>
                </a:solidFill>
              </a:rPr>
            </a:br>
            <a:r>
              <a:rPr lang="de-AT" sz="1800" i="1" noProof="0" dirty="0">
                <a:solidFill>
                  <a:schemeClr val="bg1"/>
                </a:solidFill>
              </a:rPr>
              <a:t>(z.B. Mikroplastik, Chemikalien, Atommüll)</a:t>
            </a:r>
          </a:p>
          <a:p>
            <a:pPr>
              <a:lnSpc>
                <a:spcPct val="100000"/>
              </a:lnSpc>
            </a:pPr>
            <a:r>
              <a:rPr lang="de-AT" sz="1800" noProof="0" dirty="0">
                <a:solidFill>
                  <a:schemeClr val="bg1"/>
                </a:solidFill>
              </a:rPr>
              <a:t>Ozeanversauerung</a:t>
            </a:r>
          </a:p>
        </p:txBody>
      </p:sp>
    </p:spTree>
    <p:extLst>
      <p:ext uri="{BB962C8B-B14F-4D97-AF65-F5344CB8AC3E}">
        <p14:creationId xmlns:p14="http://schemas.microsoft.com/office/powerpoint/2010/main" val="204614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3" name="Textfeld 2">
            <a:extLst>
              <a:ext uri="{FF2B5EF4-FFF2-40B4-BE49-F238E27FC236}">
                <a16:creationId xmlns:a16="http://schemas.microsoft.com/office/drawing/2014/main" id="{5887820F-EB31-18D5-92B2-B1F38D75ECC5}"/>
              </a:ext>
            </a:extLst>
          </p:cNvPr>
          <p:cNvSpPr txBox="1"/>
          <p:nvPr/>
        </p:nvSpPr>
        <p:spPr>
          <a:xfrm>
            <a:off x="2697534" y="6511905"/>
            <a:ext cx="3370047" cy="215444"/>
          </a:xfrm>
          <a:prstGeom prst="rect">
            <a:avLst/>
          </a:prstGeom>
          <a:noFill/>
        </p:spPr>
        <p:txBody>
          <a:bodyPr wrap="square">
            <a:spAutoFit/>
          </a:bodyPr>
          <a:lstStyle/>
          <a:p>
            <a:pPr algn="ctr"/>
            <a:r>
              <a:rPr lang="de-AT" sz="800" noProof="0" dirty="0">
                <a:solidFill>
                  <a:schemeClr val="bg1">
                    <a:lumMod val="50000"/>
                  </a:schemeClr>
                </a:solidFill>
              </a:rPr>
              <a:t>https://www.pik-potsdam.de/de/produkte/infothek/planetare-grenzen</a:t>
            </a:r>
          </a:p>
        </p:txBody>
      </p:sp>
      <p:sp>
        <p:nvSpPr>
          <p:cNvPr id="9" name="Titel 1">
            <a:extLst>
              <a:ext uri="{FF2B5EF4-FFF2-40B4-BE49-F238E27FC236}">
                <a16:creationId xmlns:a16="http://schemas.microsoft.com/office/drawing/2014/main" id="{2459CC58-5A09-8252-8E0D-13636051361D}"/>
              </a:ext>
            </a:extLst>
          </p:cNvPr>
          <p:cNvSpPr>
            <a:spLocks noGrp="1"/>
          </p:cNvSpPr>
          <p:nvPr>
            <p:ph type="title"/>
          </p:nvPr>
        </p:nvSpPr>
        <p:spPr>
          <a:xfrm>
            <a:off x="838200" y="365125"/>
            <a:ext cx="10515600" cy="1110568"/>
          </a:xfrm>
        </p:spPr>
        <p:txBody>
          <a:bodyPr>
            <a:normAutofit/>
          </a:bodyPr>
          <a:lstStyle/>
          <a:p>
            <a:r>
              <a:rPr lang="de-AT" sz="2400" noProof="0" dirty="0">
                <a:latin typeface="Arial" panose="020B0604020202020204" pitchFamily="34" charset="0"/>
                <a:cs typeface="Arial" panose="020B0604020202020204" pitchFamily="34" charset="0"/>
              </a:rPr>
              <a:t>Gibt‘s da noch mehr?</a:t>
            </a:r>
            <a:br>
              <a:rPr lang="de-AT" sz="3600" b="1" noProof="0" dirty="0">
                <a:latin typeface="Arial" panose="020B0604020202020204" pitchFamily="34" charset="0"/>
                <a:cs typeface="Arial" panose="020B0604020202020204" pitchFamily="34" charset="0"/>
              </a:rPr>
            </a:br>
            <a:r>
              <a:rPr lang="de-AT" sz="3600" b="1" noProof="0" dirty="0">
                <a:latin typeface="Arial" panose="020B0604020202020204" pitchFamily="34" charset="0"/>
                <a:cs typeface="Arial" panose="020B0604020202020204" pitchFamily="34" charset="0"/>
              </a:rPr>
              <a:t>Planetare Grenzen</a:t>
            </a:r>
            <a:endParaRPr lang="de-AT" b="1" noProof="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42D9E535-ED43-0AEF-D7CD-35511710173E}"/>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6" name="Inhaltsplatzhalter 2">
            <a:extLst>
              <a:ext uri="{FF2B5EF4-FFF2-40B4-BE49-F238E27FC236}">
                <a16:creationId xmlns:a16="http://schemas.microsoft.com/office/drawing/2014/main" id="{80EBB9E1-3D6A-AAA6-3F01-E61BAB3BA66F}"/>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noProof="0" dirty="0">
                <a:solidFill>
                  <a:schemeClr val="bg1"/>
                </a:solidFill>
              </a:rPr>
              <a:t>Veränderung im Süßwassersystem</a:t>
            </a:r>
          </a:p>
          <a:p>
            <a:pPr>
              <a:lnSpc>
                <a:spcPct val="100000"/>
              </a:lnSpc>
            </a:pPr>
            <a:r>
              <a:rPr lang="de-AT" sz="1800" noProof="0" dirty="0">
                <a:solidFill>
                  <a:schemeClr val="bg1"/>
                </a:solidFill>
              </a:rPr>
              <a:t>Ozonabbau </a:t>
            </a:r>
            <a:r>
              <a:rPr lang="de-AT" sz="1800" i="1" noProof="0" dirty="0">
                <a:solidFill>
                  <a:schemeClr val="bg1"/>
                </a:solidFill>
              </a:rPr>
              <a:t>(Ozonloch)</a:t>
            </a:r>
          </a:p>
          <a:p>
            <a:pPr>
              <a:lnSpc>
                <a:spcPct val="100000"/>
              </a:lnSpc>
            </a:pPr>
            <a:r>
              <a:rPr lang="de-AT" sz="1800" noProof="0" dirty="0">
                <a:solidFill>
                  <a:schemeClr val="bg1"/>
                </a:solidFill>
              </a:rPr>
              <a:t>Veränderung in biochemischen Kreisläufen</a:t>
            </a:r>
            <a:br>
              <a:rPr lang="de-AT" sz="1800" noProof="0" dirty="0">
                <a:solidFill>
                  <a:schemeClr val="bg1"/>
                </a:solidFill>
              </a:rPr>
            </a:br>
            <a:r>
              <a:rPr lang="de-AT" sz="1800" i="1" noProof="0" dirty="0">
                <a:solidFill>
                  <a:schemeClr val="bg1"/>
                </a:solidFill>
              </a:rPr>
              <a:t>(Überdüngung)</a:t>
            </a:r>
          </a:p>
          <a:p>
            <a:pPr>
              <a:lnSpc>
                <a:spcPct val="100000"/>
              </a:lnSpc>
            </a:pPr>
            <a:r>
              <a:rPr lang="de-AT" sz="1800" noProof="0" dirty="0">
                <a:solidFill>
                  <a:schemeClr val="bg1"/>
                </a:solidFill>
              </a:rPr>
              <a:t>Klimawandel</a:t>
            </a:r>
          </a:p>
          <a:p>
            <a:pPr>
              <a:lnSpc>
                <a:spcPct val="100000"/>
              </a:lnSpc>
            </a:pPr>
            <a:r>
              <a:rPr lang="de-AT" sz="1800" noProof="0" dirty="0">
                <a:solidFill>
                  <a:schemeClr val="bg1"/>
                </a:solidFill>
              </a:rPr>
              <a:t>Intakte Biosphäre </a:t>
            </a:r>
            <a:r>
              <a:rPr lang="de-AT" sz="1800" i="1" noProof="0" dirty="0">
                <a:solidFill>
                  <a:schemeClr val="bg1"/>
                </a:solidFill>
              </a:rPr>
              <a:t>(Artenvielfalt)</a:t>
            </a:r>
          </a:p>
          <a:p>
            <a:pPr>
              <a:lnSpc>
                <a:spcPct val="100000"/>
              </a:lnSpc>
            </a:pPr>
            <a:r>
              <a:rPr lang="de-AT" sz="1800" noProof="0" dirty="0">
                <a:solidFill>
                  <a:schemeClr val="bg1"/>
                </a:solidFill>
              </a:rPr>
              <a:t>Aerosolbelastung</a:t>
            </a:r>
            <a:br>
              <a:rPr lang="de-AT" sz="1800" noProof="0" dirty="0">
                <a:solidFill>
                  <a:schemeClr val="bg1"/>
                </a:solidFill>
              </a:rPr>
            </a:br>
            <a:r>
              <a:rPr lang="de-AT" sz="1800" i="1" noProof="0" dirty="0">
                <a:solidFill>
                  <a:schemeClr val="bg1"/>
                </a:solidFill>
              </a:rPr>
              <a:t>(Schadstoffe in der Atmosphäre)</a:t>
            </a:r>
          </a:p>
          <a:p>
            <a:pPr>
              <a:lnSpc>
                <a:spcPct val="100000"/>
              </a:lnSpc>
            </a:pPr>
            <a:r>
              <a:rPr lang="de-AT" sz="1800" noProof="0" dirty="0">
                <a:solidFill>
                  <a:schemeClr val="bg1"/>
                </a:solidFill>
              </a:rPr>
              <a:t>Veränderung der Landnutzung</a:t>
            </a:r>
            <a:br>
              <a:rPr lang="de-AT" sz="1800" noProof="0" dirty="0">
                <a:solidFill>
                  <a:schemeClr val="bg1"/>
                </a:solidFill>
              </a:rPr>
            </a:br>
            <a:r>
              <a:rPr lang="de-AT" sz="1800" i="1" noProof="0" dirty="0">
                <a:solidFill>
                  <a:schemeClr val="bg1"/>
                </a:solidFill>
              </a:rPr>
              <a:t>(Anteil Waldfläche)</a:t>
            </a:r>
          </a:p>
          <a:p>
            <a:pPr>
              <a:lnSpc>
                <a:spcPct val="100000"/>
              </a:lnSpc>
            </a:pPr>
            <a:r>
              <a:rPr lang="de-AT" sz="1800" noProof="0" dirty="0">
                <a:solidFill>
                  <a:schemeClr val="bg1"/>
                </a:solidFill>
              </a:rPr>
              <a:t>Überladung mit neuartigen Stoffen</a:t>
            </a:r>
            <a:br>
              <a:rPr lang="de-AT" sz="1800" noProof="0" dirty="0">
                <a:solidFill>
                  <a:schemeClr val="bg1"/>
                </a:solidFill>
              </a:rPr>
            </a:br>
            <a:r>
              <a:rPr lang="de-AT" sz="1800" i="1" noProof="0" dirty="0">
                <a:solidFill>
                  <a:schemeClr val="bg1"/>
                </a:solidFill>
              </a:rPr>
              <a:t>(z.B. Mikroplastik, Chemikalien, Atommüll)</a:t>
            </a:r>
          </a:p>
          <a:p>
            <a:pPr>
              <a:lnSpc>
                <a:spcPct val="100000"/>
              </a:lnSpc>
            </a:pPr>
            <a:r>
              <a:rPr lang="de-AT" sz="1800" noProof="0" dirty="0">
                <a:solidFill>
                  <a:schemeClr val="bg1"/>
                </a:solidFill>
              </a:rPr>
              <a:t>Ozeanversauerung</a:t>
            </a:r>
          </a:p>
        </p:txBody>
      </p:sp>
    </p:spTree>
    <p:extLst>
      <p:ext uri="{BB962C8B-B14F-4D97-AF65-F5344CB8AC3E}">
        <p14:creationId xmlns:p14="http://schemas.microsoft.com/office/powerpoint/2010/main" val="22247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1AA1F-7679-5710-D49D-D866C39A1ADB}"/>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EBF147C5-BC1A-93EA-A103-3FBB1A98BD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5745" y="1549353"/>
            <a:ext cx="10898137" cy="356005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5B620E8-8DFE-B1BC-7807-E41652B4EFD7}"/>
              </a:ext>
            </a:extLst>
          </p:cNvPr>
          <p:cNvSpPr>
            <a:spLocks noGrp="1"/>
          </p:cNvSpPr>
          <p:nvPr>
            <p:ph type="title"/>
          </p:nvPr>
        </p:nvSpPr>
        <p:spPr/>
        <p:txBody>
          <a:bodyPr>
            <a:normAutofit fontScale="90000"/>
          </a:bodyPr>
          <a:lstStyle/>
          <a:p>
            <a:r>
              <a:rPr lang="de-AT" noProof="0" dirty="0">
                <a:latin typeface="Futura Lt BT" panose="020B0402020204020303" pitchFamily="34" charset="0"/>
              </a:rPr>
              <a:t>Planetare Grenzen</a:t>
            </a:r>
          </a:p>
        </p:txBody>
      </p:sp>
      <p:sp>
        <p:nvSpPr>
          <p:cNvPr id="11" name="Textfeld 10">
            <a:extLst>
              <a:ext uri="{FF2B5EF4-FFF2-40B4-BE49-F238E27FC236}">
                <a16:creationId xmlns:a16="http://schemas.microsoft.com/office/drawing/2014/main" id="{B775D797-4375-2DD3-5AD0-08C39E304AD2}"/>
              </a:ext>
            </a:extLst>
          </p:cNvPr>
          <p:cNvSpPr txBox="1"/>
          <p:nvPr/>
        </p:nvSpPr>
        <p:spPr>
          <a:xfrm>
            <a:off x="1295401" y="6587863"/>
            <a:ext cx="7235516" cy="276999"/>
          </a:xfrm>
          <a:prstGeom prst="rect">
            <a:avLst/>
          </a:prstGeom>
          <a:noFill/>
        </p:spPr>
        <p:txBody>
          <a:bodyPr wrap="square">
            <a:spAutoFit/>
          </a:bodyPr>
          <a:lstStyle/>
          <a:p>
            <a:r>
              <a:rPr lang="de-AT" sz="1200" noProof="0" dirty="0">
                <a:solidFill>
                  <a:schemeClr val="tx1">
                    <a:lumMod val="50000"/>
                    <a:lumOff val="50000"/>
                  </a:schemeClr>
                </a:solidFill>
              </a:rPr>
              <a:t>https://www.stockholmresilience.org/research/planetary-boundaries.html</a:t>
            </a:r>
          </a:p>
        </p:txBody>
      </p:sp>
      <p:sp>
        <p:nvSpPr>
          <p:cNvPr id="4" name="Rechteck 3">
            <a:extLst>
              <a:ext uri="{FF2B5EF4-FFF2-40B4-BE49-F238E27FC236}">
                <a16:creationId xmlns:a16="http://schemas.microsoft.com/office/drawing/2014/main" id="{C2848220-E3BC-9B9A-F7B6-0706F7A981F5}"/>
              </a:ext>
            </a:extLst>
          </p:cNvPr>
          <p:cNvSpPr/>
          <p:nvPr/>
        </p:nvSpPr>
        <p:spPr>
          <a:xfrm>
            <a:off x="1295401" y="4491712"/>
            <a:ext cx="2339528" cy="61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000" noProof="0" dirty="0">
                <a:solidFill>
                  <a:schemeClr val="tx1">
                    <a:lumMod val="75000"/>
                    <a:lumOff val="25000"/>
                  </a:schemeClr>
                </a:solidFill>
              </a:rPr>
              <a:t>7 Grenzen bewertet</a:t>
            </a:r>
          </a:p>
          <a:p>
            <a:pPr algn="ctr"/>
            <a:r>
              <a:rPr lang="de-AT" sz="2000" noProof="0" dirty="0">
                <a:solidFill>
                  <a:schemeClr val="tx1">
                    <a:lumMod val="75000"/>
                    <a:lumOff val="25000"/>
                  </a:schemeClr>
                </a:solidFill>
              </a:rPr>
              <a:t>3 überschritten </a:t>
            </a:r>
          </a:p>
        </p:txBody>
      </p:sp>
      <p:sp>
        <p:nvSpPr>
          <p:cNvPr id="5" name="Rechteck 4">
            <a:extLst>
              <a:ext uri="{FF2B5EF4-FFF2-40B4-BE49-F238E27FC236}">
                <a16:creationId xmlns:a16="http://schemas.microsoft.com/office/drawing/2014/main" id="{A7E1D408-AE5D-C820-19C7-C0ACFBBE0AC5}"/>
              </a:ext>
            </a:extLst>
          </p:cNvPr>
          <p:cNvSpPr/>
          <p:nvPr/>
        </p:nvSpPr>
        <p:spPr>
          <a:xfrm>
            <a:off x="3914585" y="4491712"/>
            <a:ext cx="2317700" cy="61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000" noProof="0" dirty="0">
                <a:solidFill>
                  <a:schemeClr val="tx1">
                    <a:lumMod val="75000"/>
                    <a:lumOff val="25000"/>
                  </a:schemeClr>
                </a:solidFill>
              </a:rPr>
              <a:t>7 Grenzen bewertet</a:t>
            </a:r>
          </a:p>
          <a:p>
            <a:pPr algn="ctr"/>
            <a:r>
              <a:rPr lang="de-AT" sz="2000" noProof="0" dirty="0">
                <a:solidFill>
                  <a:schemeClr val="tx1">
                    <a:lumMod val="75000"/>
                    <a:lumOff val="25000"/>
                  </a:schemeClr>
                </a:solidFill>
              </a:rPr>
              <a:t>4 überschritten </a:t>
            </a:r>
          </a:p>
        </p:txBody>
      </p:sp>
      <p:sp>
        <p:nvSpPr>
          <p:cNvPr id="6" name="Rechteck 5">
            <a:extLst>
              <a:ext uri="{FF2B5EF4-FFF2-40B4-BE49-F238E27FC236}">
                <a16:creationId xmlns:a16="http://schemas.microsoft.com/office/drawing/2014/main" id="{35ECEA18-12A3-5AB7-3BAA-FE1149BB96B1}"/>
              </a:ext>
            </a:extLst>
          </p:cNvPr>
          <p:cNvSpPr/>
          <p:nvPr/>
        </p:nvSpPr>
        <p:spPr>
          <a:xfrm>
            <a:off x="6597197" y="4491712"/>
            <a:ext cx="2339528" cy="61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000" noProof="0" dirty="0">
                <a:solidFill>
                  <a:schemeClr val="tx1">
                    <a:lumMod val="75000"/>
                    <a:lumOff val="25000"/>
                  </a:schemeClr>
                </a:solidFill>
              </a:rPr>
              <a:t>9 Grenzen bewertet</a:t>
            </a:r>
          </a:p>
          <a:p>
            <a:pPr algn="ctr"/>
            <a:r>
              <a:rPr lang="de-AT" sz="2000" noProof="0" dirty="0">
                <a:solidFill>
                  <a:schemeClr val="tx1">
                    <a:lumMod val="75000"/>
                    <a:lumOff val="25000"/>
                  </a:schemeClr>
                </a:solidFill>
              </a:rPr>
              <a:t>6 überschritten </a:t>
            </a:r>
          </a:p>
        </p:txBody>
      </p:sp>
      <p:sp>
        <p:nvSpPr>
          <p:cNvPr id="10" name="Rechteck 9">
            <a:extLst>
              <a:ext uri="{FF2B5EF4-FFF2-40B4-BE49-F238E27FC236}">
                <a16:creationId xmlns:a16="http://schemas.microsoft.com/office/drawing/2014/main" id="{DA15994A-9E84-BD55-899E-BB9999F001B2}"/>
              </a:ext>
            </a:extLst>
          </p:cNvPr>
          <p:cNvSpPr/>
          <p:nvPr/>
        </p:nvSpPr>
        <p:spPr>
          <a:xfrm>
            <a:off x="9255539" y="4491711"/>
            <a:ext cx="2339528" cy="61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000" noProof="0" dirty="0">
                <a:solidFill>
                  <a:schemeClr val="tx1">
                    <a:lumMod val="75000"/>
                    <a:lumOff val="25000"/>
                  </a:schemeClr>
                </a:solidFill>
              </a:rPr>
              <a:t>9 Grenzen bewertet</a:t>
            </a:r>
          </a:p>
          <a:p>
            <a:pPr algn="ctr"/>
            <a:r>
              <a:rPr lang="de-AT" sz="2000" noProof="0" dirty="0">
                <a:solidFill>
                  <a:schemeClr val="tx1">
                    <a:lumMod val="75000"/>
                    <a:lumOff val="25000"/>
                  </a:schemeClr>
                </a:solidFill>
              </a:rPr>
              <a:t>7 überschritten </a:t>
            </a:r>
          </a:p>
        </p:txBody>
      </p:sp>
    </p:spTree>
    <p:extLst>
      <p:ext uri="{BB962C8B-B14F-4D97-AF65-F5344CB8AC3E}">
        <p14:creationId xmlns:p14="http://schemas.microsoft.com/office/powerpoint/2010/main" val="10298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F427-EC68-28DD-1469-BC009F59C7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7C4011-BC67-492E-958F-E9E204988725}"/>
              </a:ext>
            </a:extLst>
          </p:cNvPr>
          <p:cNvSpPr>
            <a:spLocks noGrp="1"/>
          </p:cNvSpPr>
          <p:nvPr>
            <p:ph type="title"/>
          </p:nvPr>
        </p:nvSpPr>
        <p:spPr/>
        <p:txBody>
          <a:bodyPr>
            <a:normAutofit fontScale="90000"/>
          </a:bodyPr>
          <a:lstStyle/>
          <a:p>
            <a:r>
              <a:rPr lang="de-AT" sz="3600" b="1" noProof="0" dirty="0">
                <a:latin typeface="Arial" panose="020B0604020202020204" pitchFamily="34" charset="0"/>
                <a:cs typeface="Arial" panose="020B0604020202020204" pitchFamily="34" charset="0"/>
              </a:rPr>
              <a:t>Ökologische Nachhaltigkeit – Klimawandel</a:t>
            </a:r>
          </a:p>
        </p:txBody>
      </p:sp>
      <p:pic>
        <p:nvPicPr>
          <p:cNvPr id="11" name="Grafik 10">
            <a:extLst>
              <a:ext uri="{FF2B5EF4-FFF2-40B4-BE49-F238E27FC236}">
                <a16:creationId xmlns:a16="http://schemas.microsoft.com/office/drawing/2014/main" id="{BB04BCA2-EF95-D494-D8FA-BF65AF8FFD48}"/>
              </a:ext>
            </a:extLst>
          </p:cNvPr>
          <p:cNvPicPr>
            <a:picLocks noChangeAspect="1"/>
          </p:cNvPicPr>
          <p:nvPr/>
        </p:nvPicPr>
        <p:blipFill>
          <a:blip r:embed="rId2"/>
          <a:stretch>
            <a:fillRect/>
          </a:stretch>
        </p:blipFill>
        <p:spPr>
          <a:xfrm>
            <a:off x="1134696" y="1454283"/>
            <a:ext cx="9116697" cy="5068007"/>
          </a:xfrm>
          <a:prstGeom prst="rect">
            <a:avLst/>
          </a:prstGeom>
        </p:spPr>
      </p:pic>
      <p:sp>
        <p:nvSpPr>
          <p:cNvPr id="4" name="Textfeld 3">
            <a:extLst>
              <a:ext uri="{FF2B5EF4-FFF2-40B4-BE49-F238E27FC236}">
                <a16:creationId xmlns:a16="http://schemas.microsoft.com/office/drawing/2014/main" id="{6C35FA1C-4974-D5C9-DE25-70E8941D6946}"/>
              </a:ext>
            </a:extLst>
          </p:cNvPr>
          <p:cNvSpPr txBox="1"/>
          <p:nvPr/>
        </p:nvSpPr>
        <p:spPr>
          <a:xfrm>
            <a:off x="1134696" y="6488668"/>
            <a:ext cx="6097424" cy="307777"/>
          </a:xfrm>
          <a:prstGeom prst="rect">
            <a:avLst/>
          </a:prstGeom>
          <a:noFill/>
        </p:spPr>
        <p:txBody>
          <a:bodyPr wrap="square">
            <a:spAutoFit/>
          </a:bodyPr>
          <a:lstStyle/>
          <a:p>
            <a:r>
              <a:rPr lang="de-AT" sz="1400" dirty="0">
                <a:solidFill>
                  <a:schemeClr val="tx1">
                    <a:lumMod val="50000"/>
                    <a:lumOff val="50000"/>
                  </a:schemeClr>
                </a:solidFill>
              </a:rPr>
              <a:t>https://showyourstripes.info/c/globe</a:t>
            </a:r>
          </a:p>
        </p:txBody>
      </p:sp>
    </p:spTree>
    <p:extLst>
      <p:ext uri="{BB962C8B-B14F-4D97-AF65-F5344CB8AC3E}">
        <p14:creationId xmlns:p14="http://schemas.microsoft.com/office/powerpoint/2010/main" val="239197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EB2AA-2186-AC47-82CA-A1FB7318603B}"/>
              </a:ext>
            </a:extLst>
          </p:cNvPr>
          <p:cNvSpPr>
            <a:spLocks noGrp="1"/>
          </p:cNvSpPr>
          <p:nvPr>
            <p:ph type="title"/>
          </p:nvPr>
        </p:nvSpPr>
        <p:spPr/>
        <p:txBody>
          <a:bodyPr/>
          <a:lstStyle/>
          <a:p>
            <a:r>
              <a:rPr lang="de-AT" dirty="0"/>
              <a:t>Die globale Erwärmung steigt in Österreich schneller als global</a:t>
            </a:r>
          </a:p>
        </p:txBody>
      </p:sp>
      <p:pic>
        <p:nvPicPr>
          <p:cNvPr id="5" name="Inhaltsplatzhalter 4">
            <a:extLst>
              <a:ext uri="{FF2B5EF4-FFF2-40B4-BE49-F238E27FC236}">
                <a16:creationId xmlns:a16="http://schemas.microsoft.com/office/drawing/2014/main" id="{90E608FA-D9E6-A225-C01F-259A3BB492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640" y="1519003"/>
            <a:ext cx="6300229" cy="4568961"/>
          </a:xfrm>
        </p:spPr>
      </p:pic>
      <p:sp>
        <p:nvSpPr>
          <p:cNvPr id="7" name="Textfeld 6">
            <a:extLst>
              <a:ext uri="{FF2B5EF4-FFF2-40B4-BE49-F238E27FC236}">
                <a16:creationId xmlns:a16="http://schemas.microsoft.com/office/drawing/2014/main" id="{40484A91-6285-4DEF-A835-DA7E3D83642D}"/>
              </a:ext>
            </a:extLst>
          </p:cNvPr>
          <p:cNvSpPr txBox="1"/>
          <p:nvPr/>
        </p:nvSpPr>
        <p:spPr>
          <a:xfrm>
            <a:off x="7956885" y="1721385"/>
            <a:ext cx="3748450" cy="2308324"/>
          </a:xfrm>
          <a:prstGeom prst="rect">
            <a:avLst/>
          </a:prstGeom>
          <a:noFill/>
        </p:spPr>
        <p:txBody>
          <a:bodyPr wrap="square">
            <a:spAutoFit/>
          </a:bodyPr>
          <a:lstStyle/>
          <a:p>
            <a:r>
              <a:rPr lang="de-DE" b="0" i="0" dirty="0">
                <a:effectLst/>
                <a:latin typeface="Zillaslab"/>
              </a:rPr>
              <a:t>Veränderungen im Zeitraum von 1841 bis 2024. </a:t>
            </a:r>
          </a:p>
          <a:p>
            <a:endParaRPr lang="de-DE" b="0" i="0" dirty="0">
              <a:effectLst/>
              <a:latin typeface="Zillaslab"/>
            </a:endParaRPr>
          </a:p>
          <a:p>
            <a:r>
              <a:rPr lang="de-DE" b="0" i="0" dirty="0">
                <a:effectLst/>
                <a:latin typeface="Zillaslab"/>
              </a:rPr>
              <a:t>Die globale Durchschnittstemperatur ist seit der vorindustriellen Zeit (1850 – 1900) um etwa 1,4°C gestiegen, während sie in Österreich um 3,1°C zugenommen hat. </a:t>
            </a:r>
            <a:endParaRPr lang="de-AT" dirty="0"/>
          </a:p>
        </p:txBody>
      </p:sp>
      <p:sp>
        <p:nvSpPr>
          <p:cNvPr id="9" name="Textfeld 8">
            <a:extLst>
              <a:ext uri="{FF2B5EF4-FFF2-40B4-BE49-F238E27FC236}">
                <a16:creationId xmlns:a16="http://schemas.microsoft.com/office/drawing/2014/main" id="{F94D2436-BDD2-21A8-954C-D7E7E050677A}"/>
              </a:ext>
            </a:extLst>
          </p:cNvPr>
          <p:cNvSpPr txBox="1"/>
          <p:nvPr/>
        </p:nvSpPr>
        <p:spPr>
          <a:xfrm>
            <a:off x="1237861" y="6087964"/>
            <a:ext cx="8956897" cy="830997"/>
          </a:xfrm>
          <a:prstGeom prst="rect">
            <a:avLst/>
          </a:prstGeom>
          <a:noFill/>
        </p:spPr>
        <p:txBody>
          <a:bodyPr wrap="square">
            <a:spAutoFit/>
          </a:bodyPr>
          <a:lstStyle/>
          <a:p>
            <a:pPr algn="l">
              <a:buNone/>
            </a:pPr>
            <a:r>
              <a:rPr lang="de-AT" sz="1200" b="0" i="0" dirty="0">
                <a:solidFill>
                  <a:schemeClr val="tx1">
                    <a:lumMod val="50000"/>
                    <a:lumOff val="50000"/>
                  </a:schemeClr>
                </a:solidFill>
                <a:effectLst/>
                <a:latin typeface="Lekton"/>
              </a:rPr>
              <a:t>D. </a:t>
            </a:r>
            <a:r>
              <a:rPr lang="de-AT" sz="1200" b="0" i="0" dirty="0" err="1">
                <a:solidFill>
                  <a:schemeClr val="tx1">
                    <a:lumMod val="50000"/>
                    <a:lumOff val="50000"/>
                  </a:schemeClr>
                </a:solidFill>
                <a:effectLst/>
                <a:latin typeface="Lekton"/>
              </a:rPr>
              <a:t>Huppmann</a:t>
            </a:r>
            <a:r>
              <a:rPr lang="de-AT" sz="1200" b="0" i="0" dirty="0">
                <a:solidFill>
                  <a:schemeClr val="tx1">
                    <a:lumMod val="50000"/>
                    <a:lumOff val="50000"/>
                  </a:schemeClr>
                </a:solidFill>
                <a:effectLst/>
                <a:latin typeface="Lekton"/>
              </a:rPr>
              <a:t>, M. Keiler, K. </a:t>
            </a:r>
            <a:r>
              <a:rPr lang="de-AT" sz="1200" b="0" i="0" dirty="0" err="1">
                <a:solidFill>
                  <a:schemeClr val="tx1">
                    <a:lumMod val="50000"/>
                    <a:lumOff val="50000"/>
                  </a:schemeClr>
                </a:solidFill>
                <a:effectLst/>
                <a:latin typeface="Lekton"/>
              </a:rPr>
              <a:t>Riahi</a:t>
            </a:r>
            <a:r>
              <a:rPr lang="de-AT" sz="1200" b="0" i="0" dirty="0">
                <a:solidFill>
                  <a:schemeClr val="tx1">
                    <a:lumMod val="50000"/>
                    <a:lumOff val="50000"/>
                  </a:schemeClr>
                </a:solidFill>
                <a:effectLst/>
                <a:latin typeface="Lekton"/>
              </a:rPr>
              <a:t>, H. Rieder et al. (2025)</a:t>
            </a:r>
          </a:p>
          <a:p>
            <a:pPr algn="l">
              <a:buNone/>
            </a:pPr>
            <a:r>
              <a:rPr lang="de-AT" sz="1200" b="0" i="0" dirty="0">
                <a:solidFill>
                  <a:schemeClr val="tx1">
                    <a:lumMod val="50000"/>
                    <a:lumOff val="50000"/>
                  </a:schemeClr>
                </a:solidFill>
                <a:effectLst/>
                <a:latin typeface="Lekton"/>
              </a:rPr>
              <a:t>Zusammenfassung für die politische Entscheidungsfindung. In "Second Austrian Assessment Report on Climate Change (AAR2) </a:t>
            </a:r>
            <a:r>
              <a:rPr lang="de-AT" sz="1200" b="0" i="0" dirty="0" err="1">
                <a:solidFill>
                  <a:schemeClr val="tx1">
                    <a:lumMod val="50000"/>
                    <a:lumOff val="50000"/>
                  </a:schemeClr>
                </a:solidFill>
                <a:effectLst/>
                <a:latin typeface="Lekton"/>
              </a:rPr>
              <a:t>of</a:t>
            </a:r>
            <a:r>
              <a:rPr lang="de-AT" sz="1200" b="0" i="0" dirty="0">
                <a:solidFill>
                  <a:schemeClr val="tx1">
                    <a:lumMod val="50000"/>
                    <a:lumOff val="50000"/>
                  </a:schemeClr>
                </a:solidFill>
                <a:effectLst/>
                <a:latin typeface="Lekton"/>
              </a:rPr>
              <a:t> </a:t>
            </a:r>
            <a:r>
              <a:rPr lang="de-AT" sz="1200" b="0" i="0" dirty="0" err="1">
                <a:solidFill>
                  <a:schemeClr val="tx1">
                    <a:lumMod val="50000"/>
                    <a:lumOff val="50000"/>
                  </a:schemeClr>
                </a:solidFill>
                <a:effectLst/>
                <a:latin typeface="Lekton"/>
              </a:rPr>
              <a:t>the</a:t>
            </a:r>
            <a:r>
              <a:rPr lang="de-AT" sz="1200" b="0" i="0" dirty="0">
                <a:solidFill>
                  <a:schemeClr val="tx1">
                    <a:lumMod val="50000"/>
                    <a:lumOff val="50000"/>
                  </a:schemeClr>
                </a:solidFill>
                <a:effectLst/>
                <a:latin typeface="Lekton"/>
              </a:rPr>
              <a:t> Austrian Panel on Climate Change (APCC)". [D. </a:t>
            </a:r>
            <a:r>
              <a:rPr lang="de-AT" sz="1200" b="0" i="0" dirty="0" err="1">
                <a:solidFill>
                  <a:schemeClr val="tx1">
                    <a:lumMod val="50000"/>
                    <a:lumOff val="50000"/>
                  </a:schemeClr>
                </a:solidFill>
                <a:effectLst/>
                <a:latin typeface="Lekton"/>
              </a:rPr>
              <a:t>Huppmann</a:t>
            </a:r>
            <a:r>
              <a:rPr lang="de-AT" sz="1200" b="0" i="0" dirty="0">
                <a:solidFill>
                  <a:schemeClr val="tx1">
                    <a:lumMod val="50000"/>
                    <a:lumOff val="50000"/>
                  </a:schemeClr>
                </a:solidFill>
                <a:effectLst/>
                <a:latin typeface="Lekton"/>
              </a:rPr>
              <a:t>, M. Keiler, K. </a:t>
            </a:r>
            <a:r>
              <a:rPr lang="de-AT" sz="1200" b="0" i="0" dirty="0" err="1">
                <a:solidFill>
                  <a:schemeClr val="tx1">
                    <a:lumMod val="50000"/>
                    <a:lumOff val="50000"/>
                  </a:schemeClr>
                </a:solidFill>
                <a:effectLst/>
                <a:latin typeface="Lekton"/>
              </a:rPr>
              <a:t>Riahi</a:t>
            </a:r>
            <a:r>
              <a:rPr lang="de-AT" sz="1200" b="0" i="0" dirty="0">
                <a:solidFill>
                  <a:schemeClr val="tx1">
                    <a:lumMod val="50000"/>
                    <a:lumOff val="50000"/>
                  </a:schemeClr>
                </a:solidFill>
                <a:effectLst/>
                <a:latin typeface="Lekton"/>
              </a:rPr>
              <a:t>, H. Rieder (</a:t>
            </a:r>
            <a:r>
              <a:rPr lang="de-AT" sz="1200" b="0" i="0" dirty="0" err="1">
                <a:solidFill>
                  <a:schemeClr val="tx1">
                    <a:lumMod val="50000"/>
                    <a:lumOff val="50000"/>
                  </a:schemeClr>
                </a:solidFill>
                <a:effectLst/>
                <a:latin typeface="Lekton"/>
              </a:rPr>
              <a:t>eds</a:t>
            </a:r>
            <a:r>
              <a:rPr lang="de-AT" sz="1200" b="0" i="0" dirty="0">
                <a:solidFill>
                  <a:schemeClr val="tx1">
                    <a:lumMod val="50000"/>
                    <a:lumOff val="50000"/>
                  </a:schemeClr>
                </a:solidFill>
                <a:effectLst/>
                <a:latin typeface="Lekton"/>
              </a:rPr>
              <a:t>.)].</a:t>
            </a:r>
          </a:p>
          <a:p>
            <a:pPr algn="l">
              <a:buNone/>
            </a:pPr>
            <a:r>
              <a:rPr lang="de-AT" sz="1200" b="0" i="0" dirty="0">
                <a:solidFill>
                  <a:schemeClr val="tx1">
                    <a:lumMod val="50000"/>
                    <a:lumOff val="50000"/>
                  </a:schemeClr>
                </a:solidFill>
                <a:effectLst/>
                <a:latin typeface="Lekton"/>
              </a:rPr>
              <a:t>Austrian Academy </a:t>
            </a:r>
            <a:r>
              <a:rPr lang="de-AT" sz="1200" b="0" i="0" dirty="0" err="1">
                <a:solidFill>
                  <a:schemeClr val="tx1">
                    <a:lumMod val="50000"/>
                    <a:lumOff val="50000"/>
                  </a:schemeClr>
                </a:solidFill>
                <a:effectLst/>
                <a:latin typeface="Lekton"/>
              </a:rPr>
              <a:t>of</a:t>
            </a:r>
            <a:r>
              <a:rPr lang="de-AT" sz="1200" b="0" i="0" dirty="0">
                <a:solidFill>
                  <a:schemeClr val="tx1">
                    <a:lumMod val="50000"/>
                    <a:lumOff val="50000"/>
                  </a:schemeClr>
                </a:solidFill>
                <a:effectLst/>
                <a:latin typeface="Lekton"/>
              </a:rPr>
              <a:t> Sciences Press, Vienna, Austria | </a:t>
            </a:r>
            <a:r>
              <a:rPr lang="de-AT" sz="1200" b="0" i="0" dirty="0" err="1">
                <a:solidFill>
                  <a:schemeClr val="tx1">
                    <a:lumMod val="50000"/>
                    <a:lumOff val="50000"/>
                  </a:schemeClr>
                </a:solidFill>
                <a:effectLst/>
                <a:latin typeface="Lekton"/>
              </a:rPr>
              <a:t>doi</a:t>
            </a:r>
            <a:r>
              <a:rPr lang="de-AT" sz="1200" b="0" i="0" dirty="0">
                <a:solidFill>
                  <a:schemeClr val="tx1">
                    <a:lumMod val="50000"/>
                    <a:lumOff val="50000"/>
                  </a:schemeClr>
                </a:solidFill>
                <a:effectLst/>
                <a:latin typeface="Lekton"/>
              </a:rPr>
              <a:t>: 10.1553/aar2-spm-de | url: https://aar2.ccca.ac.at/zusammenfassung</a:t>
            </a:r>
          </a:p>
        </p:txBody>
      </p:sp>
    </p:spTree>
    <p:extLst>
      <p:ext uri="{BB962C8B-B14F-4D97-AF65-F5344CB8AC3E}">
        <p14:creationId xmlns:p14="http://schemas.microsoft.com/office/powerpoint/2010/main" val="87785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11B1C-52FB-48F4-1087-00CCB70514B0}"/>
              </a:ext>
            </a:extLst>
          </p:cNvPr>
          <p:cNvSpPr>
            <a:spLocks noGrp="1"/>
          </p:cNvSpPr>
          <p:nvPr>
            <p:ph type="title"/>
          </p:nvPr>
        </p:nvSpPr>
        <p:spPr/>
        <p:txBody>
          <a:bodyPr/>
          <a:lstStyle/>
          <a:p>
            <a:r>
              <a:rPr lang="de-AT" dirty="0"/>
              <a:t>Anstieg der Hitzetage</a:t>
            </a:r>
          </a:p>
        </p:txBody>
      </p:sp>
      <p:pic>
        <p:nvPicPr>
          <p:cNvPr id="11" name="Grafik 10">
            <a:extLst>
              <a:ext uri="{FF2B5EF4-FFF2-40B4-BE49-F238E27FC236}">
                <a16:creationId xmlns:a16="http://schemas.microsoft.com/office/drawing/2014/main" id="{81D03504-5D64-99C0-33EC-0EA1F73E0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79" y="980351"/>
            <a:ext cx="7108741" cy="4976620"/>
          </a:xfrm>
          <a:prstGeom prst="rect">
            <a:avLst/>
          </a:prstGeom>
        </p:spPr>
      </p:pic>
      <p:sp>
        <p:nvSpPr>
          <p:cNvPr id="17" name="Textfeld 16">
            <a:extLst>
              <a:ext uri="{FF2B5EF4-FFF2-40B4-BE49-F238E27FC236}">
                <a16:creationId xmlns:a16="http://schemas.microsoft.com/office/drawing/2014/main" id="{58802E9E-5553-355E-362A-F9D9348C6183}"/>
              </a:ext>
            </a:extLst>
          </p:cNvPr>
          <p:cNvSpPr txBox="1"/>
          <p:nvPr/>
        </p:nvSpPr>
        <p:spPr>
          <a:xfrm>
            <a:off x="2609850" y="5903893"/>
            <a:ext cx="6096000" cy="954107"/>
          </a:xfrm>
          <a:prstGeom prst="rect">
            <a:avLst/>
          </a:prstGeom>
          <a:noFill/>
        </p:spPr>
        <p:txBody>
          <a:bodyPr wrap="square">
            <a:spAutoFit/>
          </a:bodyPr>
          <a:lstStyle/>
          <a:p>
            <a:pPr algn="l">
              <a:buNone/>
            </a:pPr>
            <a:r>
              <a:rPr lang="de-AT" sz="1400" b="0" i="0" dirty="0">
                <a:solidFill>
                  <a:schemeClr val="tx1">
                    <a:lumMod val="50000"/>
                    <a:lumOff val="50000"/>
                  </a:schemeClr>
                </a:solidFill>
                <a:effectLst/>
                <a:latin typeface="Lekton"/>
              </a:rPr>
              <a:t>APCC (2025)</a:t>
            </a:r>
          </a:p>
          <a:p>
            <a:pPr algn="l">
              <a:buNone/>
            </a:pPr>
            <a:r>
              <a:rPr lang="de-AT" sz="1400" b="0" i="0" dirty="0">
                <a:solidFill>
                  <a:schemeClr val="tx1">
                    <a:lumMod val="50000"/>
                    <a:lumOff val="50000"/>
                  </a:schemeClr>
                </a:solidFill>
                <a:effectLst/>
                <a:latin typeface="Lekton"/>
              </a:rPr>
              <a:t>Second Austrian Assessment Report on Climate Change (AAR2).</a:t>
            </a:r>
          </a:p>
          <a:p>
            <a:pPr algn="l">
              <a:buNone/>
            </a:pPr>
            <a:r>
              <a:rPr lang="de-AT" sz="1400" b="0" i="0" dirty="0">
                <a:solidFill>
                  <a:schemeClr val="tx1">
                    <a:lumMod val="50000"/>
                    <a:lumOff val="50000"/>
                  </a:schemeClr>
                </a:solidFill>
                <a:effectLst/>
                <a:latin typeface="Lekton"/>
              </a:rPr>
              <a:t>D. </a:t>
            </a:r>
            <a:r>
              <a:rPr lang="de-AT" sz="1400" b="0" i="0" dirty="0" err="1">
                <a:solidFill>
                  <a:schemeClr val="tx1">
                    <a:lumMod val="50000"/>
                    <a:lumOff val="50000"/>
                  </a:schemeClr>
                </a:solidFill>
                <a:effectLst/>
                <a:latin typeface="Lekton"/>
              </a:rPr>
              <a:t>Huppmann</a:t>
            </a:r>
            <a:r>
              <a:rPr lang="de-AT" sz="1400" b="0" i="0" dirty="0">
                <a:solidFill>
                  <a:schemeClr val="tx1">
                    <a:lumMod val="50000"/>
                    <a:lumOff val="50000"/>
                  </a:schemeClr>
                </a:solidFill>
                <a:effectLst/>
                <a:latin typeface="Lekton"/>
              </a:rPr>
              <a:t>, M. Keiler, K. </a:t>
            </a:r>
            <a:r>
              <a:rPr lang="de-AT" sz="1400" b="0" i="0" dirty="0" err="1">
                <a:solidFill>
                  <a:schemeClr val="tx1">
                    <a:lumMod val="50000"/>
                    <a:lumOff val="50000"/>
                  </a:schemeClr>
                </a:solidFill>
                <a:effectLst/>
                <a:latin typeface="Lekton"/>
              </a:rPr>
              <a:t>Riahi</a:t>
            </a:r>
            <a:r>
              <a:rPr lang="de-AT" sz="1400" b="0" i="0" dirty="0">
                <a:solidFill>
                  <a:schemeClr val="tx1">
                    <a:lumMod val="50000"/>
                    <a:lumOff val="50000"/>
                  </a:schemeClr>
                </a:solidFill>
                <a:effectLst/>
                <a:latin typeface="Lekton"/>
              </a:rPr>
              <a:t>, H. Rieder (</a:t>
            </a:r>
            <a:r>
              <a:rPr lang="de-AT" sz="1400" b="0" i="0" dirty="0" err="1">
                <a:solidFill>
                  <a:schemeClr val="tx1">
                    <a:lumMod val="50000"/>
                    <a:lumOff val="50000"/>
                  </a:schemeClr>
                </a:solidFill>
                <a:effectLst/>
                <a:latin typeface="Lekton"/>
              </a:rPr>
              <a:t>eds</a:t>
            </a:r>
            <a:r>
              <a:rPr lang="de-AT" sz="1400" b="0" i="0" dirty="0">
                <a:solidFill>
                  <a:schemeClr val="tx1">
                    <a:lumMod val="50000"/>
                    <a:lumOff val="50000"/>
                  </a:schemeClr>
                </a:solidFill>
                <a:effectLst/>
                <a:latin typeface="Lekton"/>
              </a:rPr>
              <a:t>.).</a:t>
            </a:r>
          </a:p>
          <a:p>
            <a:pPr algn="l">
              <a:buNone/>
            </a:pPr>
            <a:r>
              <a:rPr lang="de-AT" sz="1400" b="0" i="0" dirty="0">
                <a:solidFill>
                  <a:schemeClr val="tx1">
                    <a:lumMod val="50000"/>
                    <a:lumOff val="50000"/>
                  </a:schemeClr>
                </a:solidFill>
                <a:effectLst/>
                <a:latin typeface="Lekton"/>
              </a:rPr>
              <a:t>Austrian Academy </a:t>
            </a:r>
            <a:r>
              <a:rPr lang="de-AT" sz="1400" b="0" i="0" dirty="0" err="1">
                <a:solidFill>
                  <a:schemeClr val="tx1">
                    <a:lumMod val="50000"/>
                    <a:lumOff val="50000"/>
                  </a:schemeClr>
                </a:solidFill>
                <a:effectLst/>
                <a:latin typeface="Lekton"/>
              </a:rPr>
              <a:t>of</a:t>
            </a:r>
            <a:r>
              <a:rPr lang="de-AT" sz="1400" b="0" i="0" dirty="0">
                <a:solidFill>
                  <a:schemeClr val="tx1">
                    <a:lumMod val="50000"/>
                    <a:lumOff val="50000"/>
                  </a:schemeClr>
                </a:solidFill>
                <a:effectLst/>
                <a:latin typeface="Lekton"/>
              </a:rPr>
              <a:t> Sciences Press, Vienna, Austria | url: https://aar2.ccca.ac.at/</a:t>
            </a:r>
          </a:p>
        </p:txBody>
      </p:sp>
    </p:spTree>
    <p:extLst>
      <p:ext uri="{BB962C8B-B14F-4D97-AF65-F5344CB8AC3E}">
        <p14:creationId xmlns:p14="http://schemas.microsoft.com/office/powerpoint/2010/main" val="107761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AAB61-8797-C64A-421D-F553F48A0C73}"/>
              </a:ext>
            </a:extLst>
          </p:cNvPr>
          <p:cNvSpPr>
            <a:spLocks noGrp="1"/>
          </p:cNvSpPr>
          <p:nvPr>
            <p:ph type="title"/>
          </p:nvPr>
        </p:nvSpPr>
        <p:spPr/>
        <p:txBody>
          <a:bodyPr/>
          <a:lstStyle/>
          <a:p>
            <a:r>
              <a:rPr lang="de-AT" dirty="0"/>
              <a:t>Warum handeln?</a:t>
            </a:r>
          </a:p>
        </p:txBody>
      </p:sp>
      <p:sp>
        <p:nvSpPr>
          <p:cNvPr id="9" name="Inhaltsplatzhalter 8">
            <a:extLst>
              <a:ext uri="{FF2B5EF4-FFF2-40B4-BE49-F238E27FC236}">
                <a16:creationId xmlns:a16="http://schemas.microsoft.com/office/drawing/2014/main" id="{C037E536-A83C-AC32-7A14-7E211AC69862}"/>
              </a:ext>
            </a:extLst>
          </p:cNvPr>
          <p:cNvSpPr>
            <a:spLocks noGrp="1"/>
          </p:cNvSpPr>
          <p:nvPr>
            <p:ph idx="1"/>
          </p:nvPr>
        </p:nvSpPr>
        <p:spPr/>
        <p:txBody>
          <a:bodyPr>
            <a:normAutofit fontScale="85000" lnSpcReduction="20000"/>
          </a:bodyPr>
          <a:lstStyle/>
          <a:p>
            <a:r>
              <a:rPr lang="de-AT" dirty="0"/>
              <a:t>Wir spüren die Auswirkungen des Klimawandels in Österreich schneller und stärker</a:t>
            </a:r>
          </a:p>
          <a:p>
            <a:endParaRPr lang="de-AT" dirty="0"/>
          </a:p>
          <a:p>
            <a:r>
              <a:rPr lang="de-AT" dirty="0"/>
              <a:t>Innovation in kleinen Ländern: Technologische, soziale, wirtschaftliche Möglichkeiten für Innovationen </a:t>
            </a:r>
            <a:r>
              <a:rPr lang="de-AT" dirty="0">
                <a:sym typeface="Wingdings" panose="05000000000000000000" pitchFamily="2" charset="2"/>
              </a:rPr>
              <a:t> Vorreiterrolle</a:t>
            </a:r>
            <a:endParaRPr lang="de-AT" dirty="0"/>
          </a:p>
          <a:p>
            <a:endParaRPr lang="de-AT" dirty="0"/>
          </a:p>
          <a:p>
            <a:r>
              <a:rPr lang="de-AT" dirty="0"/>
              <a:t>Die Kunst der Ausrede: </a:t>
            </a:r>
          </a:p>
          <a:p>
            <a:pPr lvl="1"/>
            <a:r>
              <a:rPr lang="de-DE" dirty="0"/>
              <a:t>Über Nachhaltigkeit, Psychologie und Ausreden beim Klimaschutz</a:t>
            </a:r>
            <a:endParaRPr lang="de-AT" dirty="0"/>
          </a:p>
          <a:p>
            <a:pPr lvl="1"/>
            <a:r>
              <a:rPr lang="de-AT" dirty="0">
                <a:hlinkClick r:id="rId3"/>
              </a:rPr>
              <a:t>https://www.klimapsychologie.com/wp/?page_id=344</a:t>
            </a:r>
            <a:r>
              <a:rPr lang="de-AT" dirty="0"/>
              <a:t> </a:t>
            </a:r>
          </a:p>
          <a:p>
            <a:endParaRPr lang="de-AT" dirty="0"/>
          </a:p>
          <a:p>
            <a:r>
              <a:rPr lang="de-AT" dirty="0"/>
              <a:t>Auf Betriebsebene: Aufbau langfristiger Strukturen für zukunftsfähige und wirtschaftliche Betriebe</a:t>
            </a:r>
          </a:p>
          <a:p>
            <a:pPr lvl="1"/>
            <a:r>
              <a:rPr lang="de-AT" dirty="0"/>
              <a:t>Energieeffizienz</a:t>
            </a:r>
          </a:p>
          <a:p>
            <a:pPr lvl="1"/>
            <a:r>
              <a:rPr lang="de-AT" dirty="0"/>
              <a:t>Erneuerbare Energien</a:t>
            </a:r>
          </a:p>
        </p:txBody>
      </p:sp>
    </p:spTree>
    <p:extLst>
      <p:ext uri="{BB962C8B-B14F-4D97-AF65-F5344CB8AC3E}">
        <p14:creationId xmlns:p14="http://schemas.microsoft.com/office/powerpoint/2010/main" val="17047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126F16B-7B04-FE0E-8786-E47949B94E77}"/>
              </a:ext>
            </a:extLst>
          </p:cNvPr>
          <p:cNvSpPr>
            <a:spLocks noGrp="1"/>
          </p:cNvSpPr>
          <p:nvPr>
            <p:ph type="title"/>
          </p:nvPr>
        </p:nvSpPr>
        <p:spPr>
          <a:xfrm>
            <a:off x="1486513" y="584171"/>
            <a:ext cx="9365971" cy="5503808"/>
          </a:xfrm>
        </p:spPr>
        <p:txBody>
          <a:bodyPr/>
          <a:lstStyle/>
          <a:p>
            <a:r>
              <a:rPr lang="de-AT" dirty="0"/>
              <a:t>Wenn der Wind der Veränderung weht, bauen die einen Mauern und die anderen Windmühlen.</a:t>
            </a:r>
          </a:p>
        </p:txBody>
      </p:sp>
    </p:spTree>
    <p:extLst>
      <p:ext uri="{BB962C8B-B14F-4D97-AF65-F5344CB8AC3E}">
        <p14:creationId xmlns:p14="http://schemas.microsoft.com/office/powerpoint/2010/main" val="95461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5270-BA00-4AAD-49A5-360ABC5BC7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A3D8FC-F207-452B-660D-D6CC93CA0FE3}"/>
              </a:ext>
            </a:extLst>
          </p:cNvPr>
          <p:cNvSpPr>
            <a:spLocks noGrp="1"/>
          </p:cNvSpPr>
          <p:nvPr>
            <p:ph type="title"/>
          </p:nvPr>
        </p:nvSpPr>
        <p:spPr/>
        <p:txBody>
          <a:bodyPr/>
          <a:lstStyle/>
          <a:p>
            <a:r>
              <a:rPr lang="de-AT" noProof="0" dirty="0"/>
              <a:t>Einführung in die Ökobilanzierung</a:t>
            </a:r>
          </a:p>
        </p:txBody>
      </p:sp>
      <p:sp>
        <p:nvSpPr>
          <p:cNvPr id="3" name="Textplatzhalter 2">
            <a:extLst>
              <a:ext uri="{FF2B5EF4-FFF2-40B4-BE49-F238E27FC236}">
                <a16:creationId xmlns:a16="http://schemas.microsoft.com/office/drawing/2014/main" id="{44AFE3DD-E005-06D4-4BF3-BC5B556ED8E1}"/>
              </a:ext>
            </a:extLst>
          </p:cNvPr>
          <p:cNvSpPr>
            <a:spLocks noGrp="1"/>
          </p:cNvSpPr>
          <p:nvPr>
            <p:ph type="body" sz="quarter" idx="10"/>
          </p:nvPr>
        </p:nvSpPr>
        <p:spPr/>
        <p:txBody>
          <a:bodyPr/>
          <a:lstStyle/>
          <a:p>
            <a:r>
              <a:rPr lang="de-AT" noProof="0" dirty="0"/>
              <a:t>Teil I</a:t>
            </a:r>
          </a:p>
        </p:txBody>
      </p:sp>
    </p:spTree>
    <p:extLst>
      <p:ext uri="{BB962C8B-B14F-4D97-AF65-F5344CB8AC3E}">
        <p14:creationId xmlns:p14="http://schemas.microsoft.com/office/powerpoint/2010/main" val="132215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70591-37B4-3C9F-F376-2723A4C94162}"/>
              </a:ext>
            </a:extLst>
          </p:cNvPr>
          <p:cNvSpPr>
            <a:spLocks noGrp="1"/>
          </p:cNvSpPr>
          <p:nvPr>
            <p:ph type="title"/>
          </p:nvPr>
        </p:nvSpPr>
        <p:spPr>
          <a:xfrm>
            <a:off x="1237861" y="415729"/>
            <a:ext cx="7467989" cy="617699"/>
          </a:xfrm>
        </p:spPr>
        <p:txBody>
          <a:bodyPr/>
          <a:lstStyle/>
          <a:p>
            <a:r>
              <a:rPr lang="de-AT" noProof="0" dirty="0"/>
              <a:t>Wie können wir Auswirkungen messen?</a:t>
            </a:r>
          </a:p>
        </p:txBody>
      </p:sp>
      <p:sp>
        <p:nvSpPr>
          <p:cNvPr id="3" name="Textplatzhalter 2">
            <a:extLst>
              <a:ext uri="{FF2B5EF4-FFF2-40B4-BE49-F238E27FC236}">
                <a16:creationId xmlns:a16="http://schemas.microsoft.com/office/drawing/2014/main" id="{C683A4D0-9432-928C-4C38-AFCD7B1C6975}"/>
              </a:ext>
            </a:extLst>
          </p:cNvPr>
          <p:cNvSpPr>
            <a:spLocks noGrp="1"/>
          </p:cNvSpPr>
          <p:nvPr>
            <p:ph idx="1"/>
          </p:nvPr>
        </p:nvSpPr>
        <p:spPr>
          <a:xfrm>
            <a:off x="1237860" y="1461796"/>
            <a:ext cx="10363201" cy="4715167"/>
          </a:xfrm>
        </p:spPr>
        <p:txBody>
          <a:bodyPr>
            <a:normAutofit/>
          </a:bodyPr>
          <a:lstStyle/>
          <a:p>
            <a:r>
              <a:rPr lang="de-AT" noProof="0" dirty="0"/>
              <a:t>Nachhaltigkeit messen</a:t>
            </a:r>
          </a:p>
          <a:p>
            <a:pPr lvl="1"/>
            <a:r>
              <a:rPr lang="de-AT" noProof="0" dirty="0"/>
              <a:t>Wie viel? Von was?</a:t>
            </a:r>
          </a:p>
          <a:p>
            <a:pPr lvl="1"/>
            <a:r>
              <a:rPr lang="de-AT" noProof="0" dirty="0"/>
              <a:t>Was ist die Auswirkung?</a:t>
            </a:r>
          </a:p>
          <a:p>
            <a:endParaRPr lang="de-AT" noProof="0" dirty="0"/>
          </a:p>
          <a:p>
            <a:r>
              <a:rPr lang="de-AT" noProof="0" dirty="0"/>
              <a:t>Nachhaltigkeitsbewertung</a:t>
            </a:r>
          </a:p>
          <a:p>
            <a:pPr lvl="2"/>
            <a:r>
              <a:rPr lang="de-AT" noProof="0" dirty="0"/>
              <a:t>Ökologische Nachhaltigkeit (</a:t>
            </a:r>
            <a:r>
              <a:rPr lang="de-AT" noProof="0" dirty="0" err="1"/>
              <a:t>life</a:t>
            </a:r>
            <a:r>
              <a:rPr lang="de-AT" noProof="0" dirty="0"/>
              <a:t> </a:t>
            </a:r>
            <a:r>
              <a:rPr lang="de-AT" noProof="0" dirty="0" err="1"/>
              <a:t>cycle</a:t>
            </a:r>
            <a:r>
              <a:rPr lang="de-AT" noProof="0" dirty="0"/>
              <a:t> </a:t>
            </a:r>
            <a:r>
              <a:rPr lang="de-AT" noProof="0" dirty="0" err="1"/>
              <a:t>assessment</a:t>
            </a:r>
            <a:r>
              <a:rPr lang="de-AT" noProof="0" dirty="0"/>
              <a:t>, LCA)</a:t>
            </a:r>
          </a:p>
          <a:p>
            <a:pPr lvl="2"/>
            <a:r>
              <a:rPr lang="de-AT" noProof="0" dirty="0"/>
              <a:t>Wirtschaftliche Nachhaltigkeit </a:t>
            </a:r>
          </a:p>
          <a:p>
            <a:pPr lvl="2"/>
            <a:r>
              <a:rPr lang="de-AT" noProof="0" dirty="0"/>
              <a:t>Soziale Nachhaltigkeit</a:t>
            </a:r>
          </a:p>
        </p:txBody>
      </p:sp>
      <p:pic>
        <p:nvPicPr>
          <p:cNvPr id="5" name="Grafik 4" descr="Lineal">
            <a:extLst>
              <a:ext uri="{FF2B5EF4-FFF2-40B4-BE49-F238E27FC236}">
                <a16:creationId xmlns:a16="http://schemas.microsoft.com/office/drawing/2014/main" id="{5E244AE7-863C-6565-A302-5E28BA7561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898724">
            <a:off x="8947100" y="1301506"/>
            <a:ext cx="2412714" cy="2412714"/>
          </a:xfrm>
          <a:prstGeom prst="rect">
            <a:avLst/>
          </a:prstGeom>
        </p:spPr>
      </p:pic>
    </p:spTree>
    <p:extLst>
      <p:ext uri="{BB962C8B-B14F-4D97-AF65-F5344CB8AC3E}">
        <p14:creationId xmlns:p14="http://schemas.microsoft.com/office/powerpoint/2010/main" val="148358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AF35-84DD-928E-94F1-69F37F6B27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A07610-451B-F1FB-38E7-DD963C87DD70}"/>
              </a:ext>
            </a:extLst>
          </p:cNvPr>
          <p:cNvSpPr>
            <a:spLocks noGrp="1"/>
          </p:cNvSpPr>
          <p:nvPr>
            <p:ph type="title"/>
          </p:nvPr>
        </p:nvSpPr>
        <p:spPr/>
        <p:txBody>
          <a:bodyPr/>
          <a:lstStyle/>
          <a:p>
            <a:r>
              <a:rPr lang="de-AT" noProof="0" dirty="0"/>
              <a:t>Wer wir sind und was wir tun</a:t>
            </a:r>
          </a:p>
        </p:txBody>
      </p:sp>
      <p:sp>
        <p:nvSpPr>
          <p:cNvPr id="3" name="Inhaltsplatzhalter 2">
            <a:extLst>
              <a:ext uri="{FF2B5EF4-FFF2-40B4-BE49-F238E27FC236}">
                <a16:creationId xmlns:a16="http://schemas.microsoft.com/office/drawing/2014/main" id="{8BD6C29B-78EF-2123-33CA-F9036B90D81E}"/>
              </a:ext>
            </a:extLst>
          </p:cNvPr>
          <p:cNvSpPr>
            <a:spLocks noGrp="1"/>
          </p:cNvSpPr>
          <p:nvPr>
            <p:ph idx="1"/>
          </p:nvPr>
        </p:nvSpPr>
        <p:spPr>
          <a:xfrm>
            <a:off x="1237860" y="1455940"/>
            <a:ext cx="10363201" cy="4774389"/>
          </a:xfrm>
        </p:spPr>
        <p:txBody>
          <a:bodyPr>
            <a:normAutofit fontScale="85000" lnSpcReduction="20000"/>
          </a:bodyPr>
          <a:lstStyle/>
          <a:p>
            <a:endParaRPr lang="de-AT" sz="2400" noProof="0" dirty="0"/>
          </a:p>
          <a:p>
            <a:r>
              <a:rPr lang="de-AT" sz="3000" noProof="0" dirty="0">
                <a:solidFill>
                  <a:schemeClr val="tx1">
                    <a:lumMod val="65000"/>
                    <a:lumOff val="35000"/>
                  </a:schemeClr>
                </a:solidFill>
                <a:latin typeface="Avenir Book" panose="02000503020000020003" pitchFamily="2" charset="0"/>
              </a:rPr>
              <a:t>Private gemeinnützige Organisation mit Sitz in Graz</a:t>
            </a:r>
            <a:endParaRPr lang="de-AT" sz="3000" dirty="0">
              <a:solidFill>
                <a:schemeClr val="tx1">
                  <a:lumMod val="65000"/>
                  <a:lumOff val="35000"/>
                </a:schemeClr>
              </a:solidFill>
              <a:latin typeface="Avenir Book" panose="02000503020000020003" pitchFamily="2" charset="0"/>
            </a:endParaRPr>
          </a:p>
          <a:p>
            <a:r>
              <a:rPr lang="de-AT" sz="3000" noProof="0" dirty="0">
                <a:solidFill>
                  <a:schemeClr val="tx1">
                    <a:lumMod val="65000"/>
                    <a:lumOff val="35000"/>
                  </a:schemeClr>
                </a:solidFill>
                <a:latin typeface="Avenir Book" panose="02000503020000020003" pitchFamily="2" charset="0"/>
              </a:rPr>
              <a:t>2021 gegründet</a:t>
            </a:r>
          </a:p>
          <a:p>
            <a:r>
              <a:rPr lang="de-AT" sz="3000" noProof="0" dirty="0">
                <a:solidFill>
                  <a:schemeClr val="tx1">
                    <a:lumMod val="65000"/>
                    <a:lumOff val="35000"/>
                  </a:schemeClr>
                </a:solidFill>
                <a:latin typeface="Avenir Book" panose="02000503020000020003" pitchFamily="2" charset="0"/>
              </a:rPr>
              <a:t>Soziale und ökologische Nachhaltigkeit </a:t>
            </a:r>
          </a:p>
          <a:p>
            <a:endParaRPr lang="de-AT" sz="3000" noProof="0" dirty="0">
              <a:solidFill>
                <a:schemeClr val="tx1">
                  <a:lumMod val="65000"/>
                  <a:lumOff val="35000"/>
                </a:schemeClr>
              </a:solidFill>
              <a:latin typeface="Avenir Book" panose="02000503020000020003" pitchFamily="2" charset="0"/>
            </a:endParaRPr>
          </a:p>
          <a:p>
            <a:endParaRPr lang="de-AT" sz="3000" noProof="0" dirty="0">
              <a:solidFill>
                <a:schemeClr val="tx1">
                  <a:lumMod val="65000"/>
                  <a:lumOff val="35000"/>
                </a:schemeClr>
              </a:solidFill>
              <a:latin typeface="Avenir Book" panose="02000503020000020003" pitchFamily="2" charset="0"/>
            </a:endParaRPr>
          </a:p>
          <a:p>
            <a:endParaRPr lang="de-AT" sz="2400" noProof="0" dirty="0"/>
          </a:p>
          <a:p>
            <a:r>
              <a:rPr lang="de-AT" sz="3100" noProof="0" dirty="0">
                <a:solidFill>
                  <a:schemeClr val="tx1">
                    <a:lumMod val="65000"/>
                    <a:lumOff val="35000"/>
                  </a:schemeClr>
                </a:solidFill>
                <a:latin typeface="Avenir Book" panose="02000503020000020003" pitchFamily="2" charset="0"/>
              </a:rPr>
              <a:t>ECOThink integriert nachhaltiges Design und Ökobilanzierung (LCA) in die berufliche Aus- und Weiterbildung</a:t>
            </a:r>
          </a:p>
          <a:p>
            <a:r>
              <a:rPr lang="de-AT" sz="3100" noProof="0" dirty="0">
                <a:solidFill>
                  <a:schemeClr val="tx1">
                    <a:lumMod val="65000"/>
                    <a:lumOff val="35000"/>
                  </a:schemeClr>
                </a:solidFill>
                <a:latin typeface="Avenir Book" panose="02000503020000020003" pitchFamily="2" charset="0"/>
              </a:rPr>
              <a:t>Projekt, das praktische Fähigkeiten vermittelt:</a:t>
            </a:r>
          </a:p>
          <a:p>
            <a:pPr lvl="1"/>
            <a:r>
              <a:rPr lang="de-AT" sz="2700" noProof="0" dirty="0">
                <a:solidFill>
                  <a:schemeClr val="tx1">
                    <a:lumMod val="65000"/>
                    <a:lumOff val="35000"/>
                  </a:schemeClr>
                </a:solidFill>
                <a:latin typeface="Avenir Book" panose="02000503020000020003" pitchFamily="2" charset="0"/>
              </a:rPr>
              <a:t>Nachhaltiges Produkt- und Prozessdesign</a:t>
            </a:r>
            <a:endParaRPr lang="de-AT" sz="2700" dirty="0">
              <a:solidFill>
                <a:schemeClr val="tx1">
                  <a:lumMod val="65000"/>
                  <a:lumOff val="35000"/>
                </a:schemeClr>
              </a:solidFill>
              <a:latin typeface="Avenir Book" panose="02000503020000020003" pitchFamily="2" charset="0"/>
            </a:endParaRPr>
          </a:p>
          <a:p>
            <a:pPr lvl="1"/>
            <a:r>
              <a:rPr lang="de-AT" sz="2700" noProof="0" dirty="0">
                <a:solidFill>
                  <a:schemeClr val="tx1">
                    <a:lumMod val="65000"/>
                    <a:lumOff val="35000"/>
                  </a:schemeClr>
                </a:solidFill>
                <a:latin typeface="Avenir Book" panose="02000503020000020003" pitchFamily="2" charset="0"/>
              </a:rPr>
              <a:t>Berechnung des ökologischen Fußabdrucks und Lebenszyklusanalyse </a:t>
            </a:r>
          </a:p>
        </p:txBody>
      </p:sp>
      <p:pic>
        <p:nvPicPr>
          <p:cNvPr id="6" name="Grafik 5">
            <a:extLst>
              <a:ext uri="{FF2B5EF4-FFF2-40B4-BE49-F238E27FC236}">
                <a16:creationId xmlns:a16="http://schemas.microsoft.com/office/drawing/2014/main" id="{A4901F69-B8DD-4648-A1A0-2A0056F19082}"/>
              </a:ext>
            </a:extLst>
          </p:cNvPr>
          <p:cNvPicPr>
            <a:picLocks noChangeAspect="1"/>
          </p:cNvPicPr>
          <p:nvPr/>
        </p:nvPicPr>
        <p:blipFill>
          <a:blip r:embed="rId3"/>
          <a:stretch>
            <a:fillRect/>
          </a:stretch>
        </p:blipFill>
        <p:spPr>
          <a:xfrm>
            <a:off x="1119124" y="1189704"/>
            <a:ext cx="2032201" cy="496958"/>
          </a:xfrm>
          <a:prstGeom prst="rect">
            <a:avLst/>
          </a:prstGeom>
        </p:spPr>
      </p:pic>
      <p:pic>
        <p:nvPicPr>
          <p:cNvPr id="4" name="Picture 8" descr="A close-up of a logo&#10;&#10;AI-generated content may be incorrect.">
            <a:extLst>
              <a:ext uri="{FF2B5EF4-FFF2-40B4-BE49-F238E27FC236}">
                <a16:creationId xmlns:a16="http://schemas.microsoft.com/office/drawing/2014/main" id="{48C5D31C-C89E-325F-1D3B-708718CF8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24" y="5893070"/>
            <a:ext cx="2292351" cy="481394"/>
          </a:xfrm>
          <a:prstGeom prst="rect">
            <a:avLst/>
          </a:prstGeom>
        </p:spPr>
      </p:pic>
      <p:pic>
        <p:nvPicPr>
          <p:cNvPr id="5" name="Picture 6">
            <a:extLst>
              <a:ext uri="{FF2B5EF4-FFF2-40B4-BE49-F238E27FC236}">
                <a16:creationId xmlns:a16="http://schemas.microsoft.com/office/drawing/2014/main" id="{680BB26A-E516-FC7C-0A3D-FAABE7BDA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511" y="3550369"/>
            <a:ext cx="2167964" cy="585530"/>
          </a:xfrm>
          <a:prstGeom prst="rect">
            <a:avLst/>
          </a:prstGeom>
        </p:spPr>
      </p:pic>
    </p:spTree>
    <p:extLst>
      <p:ext uri="{BB962C8B-B14F-4D97-AF65-F5344CB8AC3E}">
        <p14:creationId xmlns:p14="http://schemas.microsoft.com/office/powerpoint/2010/main" val="372314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C521-0D0A-477C-C7F1-0DFA2CEC69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15C43C-CBBB-74C5-9C62-C03C65E050EC}"/>
              </a:ext>
            </a:extLst>
          </p:cNvPr>
          <p:cNvSpPr>
            <a:spLocks noGrp="1"/>
          </p:cNvSpPr>
          <p:nvPr>
            <p:ph type="title"/>
          </p:nvPr>
        </p:nvSpPr>
        <p:spPr>
          <a:xfrm>
            <a:off x="1237861" y="415729"/>
            <a:ext cx="7467989" cy="617699"/>
          </a:xfrm>
        </p:spPr>
        <p:txBody>
          <a:bodyPr/>
          <a:lstStyle/>
          <a:p>
            <a:r>
              <a:rPr lang="de-AT" noProof="0" dirty="0"/>
              <a:t>Warum Ökobilanzierung?</a:t>
            </a:r>
          </a:p>
        </p:txBody>
      </p:sp>
      <p:sp>
        <p:nvSpPr>
          <p:cNvPr id="3" name="Textplatzhalter 2">
            <a:extLst>
              <a:ext uri="{FF2B5EF4-FFF2-40B4-BE49-F238E27FC236}">
                <a16:creationId xmlns:a16="http://schemas.microsoft.com/office/drawing/2014/main" id="{EBE016D8-3630-B157-1797-D1364F373E37}"/>
              </a:ext>
            </a:extLst>
          </p:cNvPr>
          <p:cNvSpPr>
            <a:spLocks noGrp="1"/>
          </p:cNvSpPr>
          <p:nvPr>
            <p:ph idx="1"/>
          </p:nvPr>
        </p:nvSpPr>
        <p:spPr>
          <a:xfrm>
            <a:off x="1237860" y="1461796"/>
            <a:ext cx="10363201" cy="4715167"/>
          </a:xfrm>
        </p:spPr>
        <p:txBody>
          <a:bodyPr>
            <a:normAutofit/>
          </a:bodyPr>
          <a:lstStyle/>
          <a:p>
            <a:r>
              <a:rPr lang="de-AT" noProof="0" dirty="0"/>
              <a:t>Nachhaltigkeit messen</a:t>
            </a:r>
          </a:p>
          <a:p>
            <a:endParaRPr lang="de-AT" noProof="0" dirty="0"/>
          </a:p>
          <a:p>
            <a:r>
              <a:rPr lang="de-AT" noProof="0" dirty="0"/>
              <a:t>Produkte</a:t>
            </a:r>
          </a:p>
          <a:p>
            <a:r>
              <a:rPr lang="de-AT" noProof="0" dirty="0"/>
              <a:t>Prozesse</a:t>
            </a:r>
          </a:p>
          <a:p>
            <a:r>
              <a:rPr lang="de-AT" noProof="0" dirty="0"/>
              <a:t>Unternehmensaktivitäten</a:t>
            </a:r>
          </a:p>
          <a:p>
            <a:endParaRPr lang="de-AT" noProof="0" dirty="0"/>
          </a:p>
          <a:p>
            <a:r>
              <a:rPr lang="de-AT" noProof="0" dirty="0"/>
              <a:t>CO</a:t>
            </a:r>
            <a:r>
              <a:rPr lang="de-AT" baseline="-25000" noProof="0" dirty="0"/>
              <a:t>2</a:t>
            </a:r>
            <a:r>
              <a:rPr lang="de-AT" noProof="0" dirty="0"/>
              <a:t>-Fußabdruck, ökologischer Fußabdruck usw.</a:t>
            </a:r>
          </a:p>
        </p:txBody>
      </p:sp>
      <p:pic>
        <p:nvPicPr>
          <p:cNvPr id="5" name="Grafik 4" descr="Lineal">
            <a:extLst>
              <a:ext uri="{FF2B5EF4-FFF2-40B4-BE49-F238E27FC236}">
                <a16:creationId xmlns:a16="http://schemas.microsoft.com/office/drawing/2014/main" id="{596900E4-ED57-2A77-A0A2-BF01F33A4D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898724">
            <a:off x="8701682" y="2011988"/>
            <a:ext cx="2869775" cy="2869775"/>
          </a:xfrm>
          <a:prstGeom prst="rect">
            <a:avLst/>
          </a:prstGeom>
        </p:spPr>
      </p:pic>
    </p:spTree>
    <p:extLst>
      <p:ext uri="{BB962C8B-B14F-4D97-AF65-F5344CB8AC3E}">
        <p14:creationId xmlns:p14="http://schemas.microsoft.com/office/powerpoint/2010/main" val="418576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953AC-3DB0-4011-CA7E-24C1098F8E3B}"/>
              </a:ext>
            </a:extLst>
          </p:cNvPr>
          <p:cNvSpPr>
            <a:spLocks noGrp="1"/>
          </p:cNvSpPr>
          <p:nvPr>
            <p:ph type="title"/>
          </p:nvPr>
        </p:nvSpPr>
        <p:spPr/>
        <p:txBody>
          <a:bodyPr/>
          <a:lstStyle/>
          <a:p>
            <a:r>
              <a:rPr lang="de-AT" noProof="0" dirty="0">
                <a:latin typeface="Futura Md BT" panose="020B0602020204020303" pitchFamily="34" charset="0"/>
              </a:rPr>
              <a:t>Lebenszyklusphasen</a:t>
            </a:r>
          </a:p>
        </p:txBody>
      </p:sp>
      <p:grpSp>
        <p:nvGrpSpPr>
          <p:cNvPr id="7" name="Gruppieren 6">
            <a:extLst>
              <a:ext uri="{FF2B5EF4-FFF2-40B4-BE49-F238E27FC236}">
                <a16:creationId xmlns:a16="http://schemas.microsoft.com/office/drawing/2014/main" id="{2A0C817E-9848-44CC-B553-A21767BED6A0}"/>
              </a:ext>
            </a:extLst>
          </p:cNvPr>
          <p:cNvGrpSpPr/>
          <p:nvPr/>
        </p:nvGrpSpPr>
        <p:grpSpPr>
          <a:xfrm>
            <a:off x="2349482" y="1751469"/>
            <a:ext cx="7440672" cy="4504721"/>
            <a:chOff x="2457450" y="1560513"/>
            <a:chExt cx="6484143" cy="3925621"/>
          </a:xfrm>
        </p:grpSpPr>
        <p:graphicFrame>
          <p:nvGraphicFramePr>
            <p:cNvPr id="4" name="Diagramm 3">
              <a:extLst>
                <a:ext uri="{FF2B5EF4-FFF2-40B4-BE49-F238E27FC236}">
                  <a16:creationId xmlns:a16="http://schemas.microsoft.com/office/drawing/2014/main" id="{C7BCD9AE-A9D0-1026-D158-7AE295081DB1}"/>
                </a:ext>
              </a:extLst>
            </p:cNvPr>
            <p:cNvGraphicFramePr/>
            <p:nvPr>
              <p:extLst>
                <p:ext uri="{D42A27DB-BD31-4B8C-83A1-F6EECF244321}">
                  <p14:modId xmlns:p14="http://schemas.microsoft.com/office/powerpoint/2010/main" val="3193084069"/>
                </p:ext>
              </p:extLst>
            </p:nvPr>
          </p:nvGraphicFramePr>
          <p:xfrm>
            <a:off x="3007519" y="1560513"/>
            <a:ext cx="5934074" cy="3925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feil: nach rechts 4">
              <a:extLst>
                <a:ext uri="{FF2B5EF4-FFF2-40B4-BE49-F238E27FC236}">
                  <a16:creationId xmlns:a16="http://schemas.microsoft.com/office/drawing/2014/main" id="{ECB6DCEE-DAEB-B71E-1676-1154A9931D9A}"/>
                </a:ext>
              </a:extLst>
            </p:cNvPr>
            <p:cNvSpPr/>
            <p:nvPr/>
          </p:nvSpPr>
          <p:spPr>
            <a:xfrm rot="13310032">
              <a:off x="3432317" y="2776406"/>
              <a:ext cx="607218" cy="360143"/>
            </a:xfrm>
            <a:prstGeom prst="rightArrow">
              <a:avLst/>
            </a:prstGeom>
            <a:solidFill>
              <a:srgbClr val="CCD4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solidFill>
                  <a:schemeClr val="tx1"/>
                </a:solidFill>
              </a:endParaRPr>
            </a:p>
          </p:txBody>
        </p:sp>
        <p:sp>
          <p:nvSpPr>
            <p:cNvPr id="6" name="Rechteck: abgerundete Ecken 5">
              <a:extLst>
                <a:ext uri="{FF2B5EF4-FFF2-40B4-BE49-F238E27FC236}">
                  <a16:creationId xmlns:a16="http://schemas.microsoft.com/office/drawing/2014/main" id="{379AE706-5E84-940A-553B-A4B065EECC42}"/>
                </a:ext>
              </a:extLst>
            </p:cNvPr>
            <p:cNvSpPr/>
            <p:nvPr/>
          </p:nvSpPr>
          <p:spPr>
            <a:xfrm>
              <a:off x="2457450" y="2145069"/>
              <a:ext cx="1082704" cy="526694"/>
            </a:xfrm>
            <a:prstGeom prst="round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noProof="0" dirty="0">
                  <a:solidFill>
                    <a:schemeClr val="tx1"/>
                  </a:solidFill>
                </a:rPr>
                <a:t>Abfall-entsorgung</a:t>
              </a:r>
            </a:p>
          </p:txBody>
        </p:sp>
      </p:grpSp>
      <p:sp>
        <p:nvSpPr>
          <p:cNvPr id="9" name="Bogen 8">
            <a:extLst>
              <a:ext uri="{FF2B5EF4-FFF2-40B4-BE49-F238E27FC236}">
                <a16:creationId xmlns:a16="http://schemas.microsoft.com/office/drawing/2014/main" id="{2BCAE572-97F1-5E11-01FD-265C3C0719FE}"/>
              </a:ext>
            </a:extLst>
          </p:cNvPr>
          <p:cNvSpPr/>
          <p:nvPr/>
        </p:nvSpPr>
        <p:spPr>
          <a:xfrm>
            <a:off x="3684378" y="1269990"/>
            <a:ext cx="5400000" cy="5400000"/>
          </a:xfrm>
          <a:prstGeom prst="arc">
            <a:avLst>
              <a:gd name="adj1" fmla="val 16200000"/>
              <a:gd name="adj2" fmla="val 2410294"/>
            </a:avLst>
          </a:prstGeom>
          <a:ln w="76200">
            <a:solidFill>
              <a:srgbClr val="7EB34D"/>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grpSp>
        <p:nvGrpSpPr>
          <p:cNvPr id="20" name="Gruppieren 19">
            <a:extLst>
              <a:ext uri="{FF2B5EF4-FFF2-40B4-BE49-F238E27FC236}">
                <a16:creationId xmlns:a16="http://schemas.microsoft.com/office/drawing/2014/main" id="{E061208D-1970-176A-B264-02B3E0E6A1DA}"/>
              </a:ext>
            </a:extLst>
          </p:cNvPr>
          <p:cNvGrpSpPr/>
          <p:nvPr/>
        </p:nvGrpSpPr>
        <p:grpSpPr>
          <a:xfrm>
            <a:off x="1439751" y="1166510"/>
            <a:ext cx="7735991" cy="5580000"/>
            <a:chOff x="498195" y="1166510"/>
            <a:chExt cx="7735991" cy="5580000"/>
          </a:xfrm>
        </p:grpSpPr>
        <p:sp>
          <p:nvSpPr>
            <p:cNvPr id="10" name="Bogen 9">
              <a:extLst>
                <a:ext uri="{FF2B5EF4-FFF2-40B4-BE49-F238E27FC236}">
                  <a16:creationId xmlns:a16="http://schemas.microsoft.com/office/drawing/2014/main" id="{F7C08853-896B-E832-9078-5F127BF473C2}"/>
                </a:ext>
              </a:extLst>
            </p:cNvPr>
            <p:cNvSpPr/>
            <p:nvPr/>
          </p:nvSpPr>
          <p:spPr>
            <a:xfrm>
              <a:off x="2654186" y="1166510"/>
              <a:ext cx="5580000" cy="5580000"/>
            </a:xfrm>
            <a:prstGeom prst="arc">
              <a:avLst>
                <a:gd name="adj1" fmla="val 16200000"/>
                <a:gd name="adj2" fmla="val 10837146"/>
              </a:avLst>
            </a:prstGeom>
            <a:ln w="76200">
              <a:solidFill>
                <a:srgbClr val="F3DE2C"/>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sp>
          <p:nvSpPr>
            <p:cNvPr id="11" name="Bogen 10">
              <a:extLst>
                <a:ext uri="{FF2B5EF4-FFF2-40B4-BE49-F238E27FC236}">
                  <a16:creationId xmlns:a16="http://schemas.microsoft.com/office/drawing/2014/main" id="{9BDD785E-0DE8-A5A2-9479-F2CCCDBDE39D}"/>
                </a:ext>
              </a:extLst>
            </p:cNvPr>
            <p:cNvSpPr/>
            <p:nvPr/>
          </p:nvSpPr>
          <p:spPr>
            <a:xfrm>
              <a:off x="498195" y="2912579"/>
              <a:ext cx="2152153" cy="2152153"/>
            </a:xfrm>
            <a:prstGeom prst="arc">
              <a:avLst>
                <a:gd name="adj1" fmla="val 17971518"/>
                <a:gd name="adj2" fmla="val 21527224"/>
              </a:avLst>
            </a:prstGeom>
            <a:ln w="76200">
              <a:solidFill>
                <a:srgbClr val="F3DE2C"/>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grpSp>
      <p:sp>
        <p:nvSpPr>
          <p:cNvPr id="12" name="Bogen 11">
            <a:extLst>
              <a:ext uri="{FF2B5EF4-FFF2-40B4-BE49-F238E27FC236}">
                <a16:creationId xmlns:a16="http://schemas.microsoft.com/office/drawing/2014/main" id="{CE9BEE91-0DB2-A90D-869E-459B11A1F614}"/>
              </a:ext>
            </a:extLst>
          </p:cNvPr>
          <p:cNvSpPr/>
          <p:nvPr/>
        </p:nvSpPr>
        <p:spPr>
          <a:xfrm>
            <a:off x="3503357" y="1071144"/>
            <a:ext cx="5760000" cy="5760000"/>
          </a:xfrm>
          <a:prstGeom prst="arc">
            <a:avLst>
              <a:gd name="adj1" fmla="val 16200000"/>
              <a:gd name="adj2" fmla="val 16083284"/>
            </a:avLst>
          </a:prstGeom>
          <a:ln w="76200">
            <a:solidFill>
              <a:srgbClr val="1DA281"/>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sp>
        <p:nvSpPr>
          <p:cNvPr id="14" name="Textfeld 13">
            <a:extLst>
              <a:ext uri="{FF2B5EF4-FFF2-40B4-BE49-F238E27FC236}">
                <a16:creationId xmlns:a16="http://schemas.microsoft.com/office/drawing/2014/main" id="{921E5CA7-C253-8716-8E0C-819ECE09379D}"/>
              </a:ext>
            </a:extLst>
          </p:cNvPr>
          <p:cNvSpPr txBox="1"/>
          <p:nvPr/>
        </p:nvSpPr>
        <p:spPr>
          <a:xfrm>
            <a:off x="8889107" y="2782365"/>
            <a:ext cx="2497104" cy="707886"/>
          </a:xfrm>
          <a:prstGeom prst="rect">
            <a:avLst/>
          </a:prstGeom>
          <a:noFill/>
        </p:spPr>
        <p:txBody>
          <a:bodyPr wrap="square">
            <a:spAutoFit/>
          </a:bodyPr>
          <a:lstStyle/>
          <a:p>
            <a:pPr marL="342900">
              <a:buClr>
                <a:srgbClr val="7FCB2C"/>
              </a:buClr>
            </a:pPr>
            <a:r>
              <a:rPr lang="de-AT" sz="2000" b="1" noProof="0" dirty="0">
                <a:solidFill>
                  <a:srgbClr val="7EB34D"/>
                </a:solidFill>
                <a:latin typeface="Avenir Book" panose="02000503020000020003" pitchFamily="2" charset="0"/>
              </a:rPr>
              <a:t>Von der Wiege bis zum Werkstor</a:t>
            </a:r>
          </a:p>
        </p:txBody>
      </p:sp>
      <p:sp>
        <p:nvSpPr>
          <p:cNvPr id="15" name="Textfeld 14">
            <a:extLst>
              <a:ext uri="{FF2B5EF4-FFF2-40B4-BE49-F238E27FC236}">
                <a16:creationId xmlns:a16="http://schemas.microsoft.com/office/drawing/2014/main" id="{4FB4EEE6-807C-E7AF-3ED6-5EEA0392294F}"/>
              </a:ext>
            </a:extLst>
          </p:cNvPr>
          <p:cNvSpPr txBox="1"/>
          <p:nvPr/>
        </p:nvSpPr>
        <p:spPr>
          <a:xfrm>
            <a:off x="1689815" y="5625316"/>
            <a:ext cx="2497104" cy="707886"/>
          </a:xfrm>
          <a:prstGeom prst="rect">
            <a:avLst/>
          </a:prstGeom>
          <a:noFill/>
        </p:spPr>
        <p:txBody>
          <a:bodyPr wrap="square">
            <a:spAutoFit/>
          </a:bodyPr>
          <a:lstStyle/>
          <a:p>
            <a:pPr marL="342900">
              <a:buClr>
                <a:srgbClr val="7FCB2C"/>
              </a:buClr>
            </a:pPr>
            <a:r>
              <a:rPr lang="de-AT" sz="2000" b="1" noProof="0" dirty="0">
                <a:solidFill>
                  <a:srgbClr val="F3DE2C"/>
                </a:solidFill>
                <a:latin typeface="Avenir Book" panose="02000503020000020003" pitchFamily="2" charset="0"/>
              </a:rPr>
              <a:t>Von der Wiege bis zur Bahre</a:t>
            </a:r>
          </a:p>
        </p:txBody>
      </p:sp>
      <p:sp>
        <p:nvSpPr>
          <p:cNvPr id="16" name="Textfeld 15">
            <a:extLst>
              <a:ext uri="{FF2B5EF4-FFF2-40B4-BE49-F238E27FC236}">
                <a16:creationId xmlns:a16="http://schemas.microsoft.com/office/drawing/2014/main" id="{F382DAE2-7EE0-A2E8-DF4D-07871CA3CFA0}"/>
              </a:ext>
            </a:extLst>
          </p:cNvPr>
          <p:cNvSpPr txBox="1"/>
          <p:nvPr/>
        </p:nvSpPr>
        <p:spPr>
          <a:xfrm>
            <a:off x="1875098" y="1282006"/>
            <a:ext cx="3094548" cy="707886"/>
          </a:xfrm>
          <a:prstGeom prst="rect">
            <a:avLst/>
          </a:prstGeom>
          <a:noFill/>
        </p:spPr>
        <p:txBody>
          <a:bodyPr wrap="square">
            <a:spAutoFit/>
          </a:bodyPr>
          <a:lstStyle/>
          <a:p>
            <a:pPr marL="342900">
              <a:buClr>
                <a:srgbClr val="7FCB2C"/>
              </a:buClr>
            </a:pPr>
            <a:r>
              <a:rPr lang="de-AT" sz="2000" b="1" noProof="0" dirty="0">
                <a:solidFill>
                  <a:srgbClr val="1DA281"/>
                </a:solidFill>
                <a:latin typeface="Avenir Book" panose="02000503020000020003" pitchFamily="2" charset="0"/>
              </a:rPr>
              <a:t>Von der Wiege zur Wiege</a:t>
            </a:r>
          </a:p>
        </p:txBody>
      </p:sp>
    </p:spTree>
    <p:extLst>
      <p:ext uri="{BB962C8B-B14F-4D97-AF65-F5344CB8AC3E}">
        <p14:creationId xmlns:p14="http://schemas.microsoft.com/office/powerpoint/2010/main" val="36928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1"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a:xfrm>
            <a:off x="1237861" y="415729"/>
            <a:ext cx="7467989" cy="617699"/>
          </a:xfrm>
        </p:spPr>
        <p:txBody>
          <a:bodyPr>
            <a:normAutofit fontScale="90000"/>
          </a:bodyPr>
          <a:lstStyle/>
          <a:p>
            <a:r>
              <a:rPr lang="de-AT" dirty="0"/>
              <a:t>Ökobilanzierung</a:t>
            </a:r>
            <a:endParaRPr lang="de-AT" noProof="0" dirty="0"/>
          </a:p>
        </p:txBody>
      </p:sp>
      <p:sp>
        <p:nvSpPr>
          <p:cNvPr id="8" name="Textplatzhalter 2">
            <a:extLst>
              <a:ext uri="{FF2B5EF4-FFF2-40B4-BE49-F238E27FC236}">
                <a16:creationId xmlns:a16="http://schemas.microsoft.com/office/drawing/2014/main" id="{2A88FCBE-B82D-85BE-AD32-7AA9F26367D5}"/>
              </a:ext>
            </a:extLst>
          </p:cNvPr>
          <p:cNvSpPr>
            <a:spLocks noGrp="1"/>
          </p:cNvSpPr>
          <p:nvPr>
            <p:ph idx="1" hasCustomPrompt="1"/>
          </p:nvPr>
        </p:nvSpPr>
        <p:spPr>
          <a:xfrm>
            <a:off x="1238250" y="1462088"/>
            <a:ext cx="4255965" cy="4714875"/>
          </a:xfrm>
        </p:spPr>
        <p:txBody>
          <a:bodyPr vert="horz" lIns="0" tIns="45720" rIns="91440" bIns="45720" rtlCol="0">
            <a:normAutofit/>
          </a:bodyPr>
          <a:lstStyle>
            <a:lvl1pPr marL="0" indent="0">
              <a:buNone/>
              <a:defRPr/>
            </a:lvl1pPr>
          </a:lstStyle>
          <a:p>
            <a:r>
              <a:rPr lang="de-AT" noProof="0" dirty="0"/>
              <a:t>Welche Schritte hat eine </a:t>
            </a:r>
            <a:r>
              <a:rPr lang="de-AT" noProof="0" dirty="0" err="1"/>
              <a:t>eine</a:t>
            </a:r>
            <a:r>
              <a:rPr lang="de-AT" noProof="0" dirty="0"/>
              <a:t> Ökobilanzierung?</a:t>
            </a:r>
          </a:p>
          <a:p>
            <a:endParaRPr lang="de-AT" noProof="0" dirty="0"/>
          </a:p>
          <a:p>
            <a:endParaRPr lang="de-AT" noProof="0" dirty="0"/>
          </a:p>
          <a:p>
            <a:endParaRPr lang="de-AT" noProof="0" dirty="0"/>
          </a:p>
          <a:p>
            <a:endParaRPr lang="de-AT" noProof="0" dirty="0"/>
          </a:p>
          <a:p>
            <a:endParaRPr lang="de-AT" noProof="0" dirty="0"/>
          </a:p>
        </p:txBody>
      </p:sp>
      <p:grpSp>
        <p:nvGrpSpPr>
          <p:cNvPr id="4" name="Gruppieren 3">
            <a:extLst>
              <a:ext uri="{FF2B5EF4-FFF2-40B4-BE49-F238E27FC236}">
                <a16:creationId xmlns:a16="http://schemas.microsoft.com/office/drawing/2014/main" id="{96FAA1DA-A1AF-F593-DB2D-A663C6AD34EE}"/>
              </a:ext>
            </a:extLst>
          </p:cNvPr>
          <p:cNvGrpSpPr/>
          <p:nvPr/>
        </p:nvGrpSpPr>
        <p:grpSpPr>
          <a:xfrm>
            <a:off x="5950267" y="607283"/>
            <a:ext cx="5616000" cy="6018214"/>
            <a:chOff x="5950267" y="607283"/>
            <a:chExt cx="5616000" cy="6018214"/>
          </a:xfrm>
        </p:grpSpPr>
        <p:grpSp>
          <p:nvGrpSpPr>
            <p:cNvPr id="10" name="Gruppieren 9">
              <a:extLst>
                <a:ext uri="{FF2B5EF4-FFF2-40B4-BE49-F238E27FC236}">
                  <a16:creationId xmlns:a16="http://schemas.microsoft.com/office/drawing/2014/main" id="{28DEC336-BEB2-B44E-0A79-EE81EB3FA241}"/>
                </a:ext>
              </a:extLst>
            </p:cNvPr>
            <p:cNvGrpSpPr/>
            <p:nvPr/>
          </p:nvGrpSpPr>
          <p:grpSpPr>
            <a:xfrm>
              <a:off x="5950267" y="607283"/>
              <a:ext cx="5616000" cy="6018214"/>
              <a:chOff x="4450556" y="506069"/>
              <a:chExt cx="4680000" cy="5015178"/>
            </a:xfrm>
          </p:grpSpPr>
          <p:pic>
            <p:nvPicPr>
              <p:cNvPr id="2" name="Grafik 1">
                <a:extLst>
                  <a:ext uri="{FF2B5EF4-FFF2-40B4-BE49-F238E27FC236}">
                    <a16:creationId xmlns:a16="http://schemas.microsoft.com/office/drawing/2014/main" id="{1C4BC023-6C0E-4AA4-B228-00FF9070A91E}"/>
                  </a:ext>
                </a:extLst>
              </p:cNvPr>
              <p:cNvPicPr>
                <a:picLocks noChangeAspect="1"/>
              </p:cNvPicPr>
              <p:nvPr/>
            </p:nvPicPr>
            <p:blipFill rotWithShape="1">
              <a:blip r:embed="rId3"/>
              <a:srcRect l="19376" t="7165" r="23597" b="8873"/>
              <a:stretch/>
            </p:blipFill>
            <p:spPr>
              <a:xfrm>
                <a:off x="4450556" y="506069"/>
                <a:ext cx="4680000" cy="5015178"/>
              </a:xfrm>
              <a:prstGeom prst="rect">
                <a:avLst/>
              </a:prstGeom>
            </p:spPr>
          </p:pic>
          <p:sp>
            <p:nvSpPr>
              <p:cNvPr id="3" name="Textplatzhalter 2">
                <a:extLst>
                  <a:ext uri="{FF2B5EF4-FFF2-40B4-BE49-F238E27FC236}">
                    <a16:creationId xmlns:a16="http://schemas.microsoft.com/office/drawing/2014/main" id="{6F7866A9-86B7-A6C4-C31F-F5CE8DFE3EA6}"/>
                  </a:ext>
                </a:extLst>
              </p:cNvPr>
              <p:cNvSpPr txBox="1">
                <a:spLocks/>
              </p:cNvSpPr>
              <p:nvPr/>
            </p:nvSpPr>
            <p:spPr>
              <a:xfrm>
                <a:off x="5297550" y="1171575"/>
                <a:ext cx="1138971" cy="910983"/>
              </a:xfrm>
              <a:prstGeom prst="rect">
                <a:avLst/>
              </a:prstGeom>
              <a:solidFill>
                <a:schemeClr val="bg1"/>
              </a:solidFill>
            </p:spPr>
            <p:txBody>
              <a:bodyPr vert="horz" lIns="0" tIns="54864" rIns="109728" bIns="54864" rtlCol="0">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r>
                  <a:rPr lang="de-AT" sz="1680" noProof="0" dirty="0">
                    <a:solidFill>
                      <a:schemeClr val="tx1">
                        <a:lumMod val="65000"/>
                        <a:lumOff val="35000"/>
                      </a:schemeClr>
                    </a:solidFill>
                    <a:latin typeface="Futura Medium"/>
                    <a:cs typeface="Futura-Heavy"/>
                  </a:rPr>
                  <a:t>Ziel und Umfang</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5" name="Textplatzhalter 2">
                <a:extLst>
                  <a:ext uri="{FF2B5EF4-FFF2-40B4-BE49-F238E27FC236}">
                    <a16:creationId xmlns:a16="http://schemas.microsoft.com/office/drawing/2014/main" id="{4D0CB70E-756F-F92B-4B0B-2BA35DF8CCFD}"/>
                  </a:ext>
                </a:extLst>
              </p:cNvPr>
              <p:cNvSpPr txBox="1">
                <a:spLocks/>
              </p:cNvSpPr>
              <p:nvPr/>
            </p:nvSpPr>
            <p:spPr>
              <a:xfrm>
                <a:off x="5255876" y="2989518"/>
                <a:ext cx="1222315"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dirty="0">
                    <a:solidFill>
                      <a:schemeClr val="tx1">
                        <a:lumMod val="65000"/>
                        <a:lumOff val="35000"/>
                      </a:schemeClr>
                    </a:solidFill>
                    <a:latin typeface="Futura Medium"/>
                    <a:cs typeface="Futura-Heavy"/>
                  </a:rPr>
                  <a:t>Sachbilanz</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7" name="Textplatzhalter 2">
                <a:extLst>
                  <a:ext uri="{FF2B5EF4-FFF2-40B4-BE49-F238E27FC236}">
                    <a16:creationId xmlns:a16="http://schemas.microsoft.com/office/drawing/2014/main" id="{A4C7E857-8F6F-0BA2-B544-1B4A652F602E}"/>
                  </a:ext>
                </a:extLst>
              </p:cNvPr>
              <p:cNvSpPr txBox="1">
                <a:spLocks/>
              </p:cNvSpPr>
              <p:nvPr/>
            </p:nvSpPr>
            <p:spPr>
              <a:xfrm>
                <a:off x="5140980" y="4589322"/>
                <a:ext cx="1452106" cy="779237"/>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noProof="0" dirty="0">
                    <a:solidFill>
                      <a:schemeClr val="tx1">
                        <a:lumMod val="65000"/>
                        <a:lumOff val="35000"/>
                      </a:schemeClr>
                    </a:solidFill>
                    <a:latin typeface="Futura Medium"/>
                    <a:cs typeface="Futura-Heavy"/>
                  </a:rPr>
                  <a:t>Bewertung</a:t>
                </a:r>
              </a:p>
              <a:p>
                <a:pPr algn="ctr">
                  <a:spcAft>
                    <a:spcPts val="720"/>
                  </a:spcAft>
                </a:pPr>
                <a:endParaRPr lang="de-AT" sz="1920" noProof="0" dirty="0">
                  <a:solidFill>
                    <a:schemeClr val="tx1">
                      <a:lumMod val="65000"/>
                      <a:lumOff val="35000"/>
                    </a:schemeClr>
                  </a:solidFill>
                  <a:latin typeface="Futura Medium"/>
                  <a:cs typeface="Futura-Heavy"/>
                </a:endParaRPr>
              </a:p>
              <a:p>
                <a:pPr algn="ctr">
                  <a:spcAft>
                    <a:spcPts val="720"/>
                  </a:spcAft>
                </a:pPr>
                <a:endParaRPr lang="de-AT" sz="1920" noProof="0" dirty="0">
                  <a:solidFill>
                    <a:schemeClr val="tx1">
                      <a:lumMod val="65000"/>
                      <a:lumOff val="35000"/>
                    </a:schemeClr>
                  </a:solidFill>
                  <a:latin typeface="Futura Medium"/>
                  <a:cs typeface="Futura-Heavy"/>
                </a:endParaRPr>
              </a:p>
            </p:txBody>
          </p:sp>
          <p:sp>
            <p:nvSpPr>
              <p:cNvPr id="9" name="Textplatzhalter 2">
                <a:extLst>
                  <a:ext uri="{FF2B5EF4-FFF2-40B4-BE49-F238E27FC236}">
                    <a16:creationId xmlns:a16="http://schemas.microsoft.com/office/drawing/2014/main" id="{8F22391A-A3C9-EE74-580D-BBAA5136259B}"/>
                  </a:ext>
                </a:extLst>
              </p:cNvPr>
              <p:cNvSpPr txBox="1">
                <a:spLocks/>
              </p:cNvSpPr>
              <p:nvPr/>
            </p:nvSpPr>
            <p:spPr>
              <a:xfrm>
                <a:off x="7249297" y="2989518"/>
                <a:ext cx="1285874"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dirty="0">
                    <a:solidFill>
                      <a:schemeClr val="tx1">
                        <a:lumMod val="65000"/>
                        <a:lumOff val="35000"/>
                      </a:schemeClr>
                    </a:solidFill>
                    <a:latin typeface="Futura Medium"/>
                    <a:cs typeface="Futura-Heavy"/>
                  </a:rPr>
                  <a:t>Interpretation</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grpSp>
        <p:sp>
          <p:nvSpPr>
            <p:cNvPr id="11" name="Rechteck 10">
              <a:extLst>
                <a:ext uri="{FF2B5EF4-FFF2-40B4-BE49-F238E27FC236}">
                  <a16:creationId xmlns:a16="http://schemas.microsoft.com/office/drawing/2014/main" id="{E12E5FAD-D59A-0318-30DB-230B82838115}"/>
                </a:ext>
              </a:extLst>
            </p:cNvPr>
            <p:cNvSpPr/>
            <p:nvPr/>
          </p:nvSpPr>
          <p:spPr>
            <a:xfrm>
              <a:off x="8659178" y="2499070"/>
              <a:ext cx="445770" cy="1088352"/>
            </a:xfrm>
            <a:prstGeom prst="rect">
              <a:avLst/>
            </a:prstGeom>
            <a:solidFill>
              <a:srgbClr val="474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Tree>
    <p:extLst>
      <p:ext uri="{BB962C8B-B14F-4D97-AF65-F5344CB8AC3E}">
        <p14:creationId xmlns:p14="http://schemas.microsoft.com/office/powerpoint/2010/main" val="103893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1549F-64EA-01EE-5C77-6B7C051CF414}"/>
              </a:ext>
            </a:extLst>
          </p:cNvPr>
          <p:cNvSpPr>
            <a:spLocks noGrp="1"/>
          </p:cNvSpPr>
          <p:nvPr>
            <p:ph type="title"/>
          </p:nvPr>
        </p:nvSpPr>
        <p:spPr>
          <a:xfrm>
            <a:off x="1237861" y="415729"/>
            <a:ext cx="7467989" cy="617699"/>
          </a:xfrm>
        </p:spPr>
        <p:txBody>
          <a:bodyPr/>
          <a:lstStyle/>
          <a:p>
            <a:r>
              <a:rPr lang="de-AT" noProof="0" dirty="0"/>
              <a:t>Ziel und Umfang</a:t>
            </a:r>
          </a:p>
        </p:txBody>
      </p:sp>
      <p:sp>
        <p:nvSpPr>
          <p:cNvPr id="3" name="Textplatzhalter 2">
            <a:extLst>
              <a:ext uri="{FF2B5EF4-FFF2-40B4-BE49-F238E27FC236}">
                <a16:creationId xmlns:a16="http://schemas.microsoft.com/office/drawing/2014/main" id="{AB13EA9B-18DE-80E5-ACD5-209BC5AC42CB}"/>
              </a:ext>
            </a:extLst>
          </p:cNvPr>
          <p:cNvSpPr>
            <a:spLocks noGrp="1"/>
          </p:cNvSpPr>
          <p:nvPr>
            <p:ph idx="1"/>
          </p:nvPr>
        </p:nvSpPr>
        <p:spPr>
          <a:xfrm>
            <a:off x="1238250" y="1462088"/>
            <a:ext cx="6036294" cy="4714875"/>
          </a:xfrm>
        </p:spPr>
        <p:txBody>
          <a:bodyPr>
            <a:normAutofit/>
          </a:bodyPr>
          <a:lstStyle/>
          <a:p>
            <a:r>
              <a:rPr lang="de-AT" noProof="0" dirty="0"/>
              <a:t>Was sehen wir uns an?</a:t>
            </a:r>
          </a:p>
          <a:p>
            <a:r>
              <a:rPr lang="de-AT" noProof="0" dirty="0"/>
              <a:t>Was wird berücksichtigt?</a:t>
            </a:r>
          </a:p>
          <a:p>
            <a:r>
              <a:rPr lang="de-AT" noProof="0" dirty="0"/>
              <a:t>Wem wollen wir die Ergebnisse erzählen?</a:t>
            </a:r>
          </a:p>
          <a:p>
            <a:r>
              <a:rPr lang="de-AT" noProof="0" dirty="0"/>
              <a:t>Wie werden wir rechnen?</a:t>
            </a:r>
          </a:p>
          <a:p>
            <a:r>
              <a:rPr lang="de-AT" noProof="0" dirty="0"/>
              <a:t>Was wollen wir vergleichen, und wie machen wir es vergleichbar?</a:t>
            </a:r>
          </a:p>
          <a:p>
            <a:endParaRPr lang="de-AT" noProof="0" dirty="0"/>
          </a:p>
        </p:txBody>
      </p:sp>
      <p:pic>
        <p:nvPicPr>
          <p:cNvPr id="6" name="Grafik 5">
            <a:extLst>
              <a:ext uri="{FF2B5EF4-FFF2-40B4-BE49-F238E27FC236}">
                <a16:creationId xmlns:a16="http://schemas.microsoft.com/office/drawing/2014/main" id="{02C75036-6FED-A7A0-FD84-B6645F52665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274544" y="1335131"/>
            <a:ext cx="4518062" cy="4841832"/>
          </a:xfrm>
          <a:prstGeom prst="rect">
            <a:avLst/>
          </a:prstGeom>
        </p:spPr>
      </p:pic>
      <p:pic>
        <p:nvPicPr>
          <p:cNvPr id="7" name="Grafik 6">
            <a:extLst>
              <a:ext uri="{FF2B5EF4-FFF2-40B4-BE49-F238E27FC236}">
                <a16:creationId xmlns:a16="http://schemas.microsoft.com/office/drawing/2014/main" id="{23ACE577-A529-9AC9-6765-8ADD3445CD91}"/>
              </a:ext>
            </a:extLst>
          </p:cNvPr>
          <p:cNvPicPr>
            <a:picLocks noChangeAspect="1"/>
          </p:cNvPicPr>
          <p:nvPr/>
        </p:nvPicPr>
        <p:blipFill>
          <a:blip r:embed="rId4"/>
          <a:srcRect r="47107" b="60499"/>
          <a:stretch>
            <a:fillRect/>
          </a:stretch>
        </p:blipFill>
        <p:spPr>
          <a:xfrm>
            <a:off x="7274544" y="1335131"/>
            <a:ext cx="2389718" cy="1912566"/>
          </a:xfrm>
          <a:prstGeom prst="rect">
            <a:avLst/>
          </a:prstGeom>
        </p:spPr>
      </p:pic>
    </p:spTree>
    <p:extLst>
      <p:ext uri="{BB962C8B-B14F-4D97-AF65-F5344CB8AC3E}">
        <p14:creationId xmlns:p14="http://schemas.microsoft.com/office/powerpoint/2010/main" val="336784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2B22-2D0D-37D2-C126-FDE0EFE460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41315F-497A-2F9E-859D-714CAEDF0D42}"/>
              </a:ext>
            </a:extLst>
          </p:cNvPr>
          <p:cNvSpPr>
            <a:spLocks noGrp="1"/>
          </p:cNvSpPr>
          <p:nvPr>
            <p:ph type="title"/>
          </p:nvPr>
        </p:nvSpPr>
        <p:spPr/>
        <p:txBody>
          <a:bodyPr/>
          <a:lstStyle/>
          <a:p>
            <a:r>
              <a:rPr lang="de-AT" noProof="0" dirty="0"/>
              <a:t>Ziel und Umfang: Funktionale Einheit</a:t>
            </a:r>
          </a:p>
        </p:txBody>
      </p:sp>
      <p:sp>
        <p:nvSpPr>
          <p:cNvPr id="3" name="Textplatzhalter 2">
            <a:extLst>
              <a:ext uri="{FF2B5EF4-FFF2-40B4-BE49-F238E27FC236}">
                <a16:creationId xmlns:a16="http://schemas.microsoft.com/office/drawing/2014/main" id="{F79B9E80-4B73-1A21-4B40-A9BD5ED95CF7}"/>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Bezugseinheit</a:t>
            </a:r>
          </a:p>
        </p:txBody>
      </p:sp>
      <p:pic>
        <p:nvPicPr>
          <p:cNvPr id="5" name="Grafik 4" descr="Microsoft Paint">
            <a:extLst>
              <a:ext uri="{FF2B5EF4-FFF2-40B4-BE49-F238E27FC236}">
                <a16:creationId xmlns:a16="http://schemas.microsoft.com/office/drawing/2014/main" id="{9B784E79-976A-1A9E-4F93-B915F021058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96255" y="1289538"/>
            <a:ext cx="1231311" cy="1231311"/>
          </a:xfrm>
          <a:prstGeom prst="rect">
            <a:avLst/>
          </a:prstGeom>
        </p:spPr>
      </p:pic>
      <p:pic>
        <p:nvPicPr>
          <p:cNvPr id="6" name="Grafik 5" descr="Microsoft Paint">
            <a:extLst>
              <a:ext uri="{FF2B5EF4-FFF2-40B4-BE49-F238E27FC236}">
                <a16:creationId xmlns:a16="http://schemas.microsoft.com/office/drawing/2014/main" id="{78962758-C526-D932-B586-E19210A62F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98465" y="1412615"/>
            <a:ext cx="1097280" cy="1097280"/>
          </a:xfrm>
          <a:prstGeom prst="rect">
            <a:avLst/>
          </a:prstGeom>
        </p:spPr>
      </p:pic>
      <p:sp>
        <p:nvSpPr>
          <p:cNvPr id="4" name="Textplatzhalter 2">
            <a:extLst>
              <a:ext uri="{FF2B5EF4-FFF2-40B4-BE49-F238E27FC236}">
                <a16:creationId xmlns:a16="http://schemas.microsoft.com/office/drawing/2014/main" id="{58B6C427-046C-F854-7E38-A3D890549946}"/>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L?</a:t>
            </a:r>
            <a:endParaRPr lang="de-AT" sz="1440" noProof="0" dirty="0">
              <a:solidFill>
                <a:schemeClr val="tx1">
                  <a:lumMod val="65000"/>
                  <a:lumOff val="35000"/>
                </a:schemeClr>
              </a:solidFill>
              <a:latin typeface="Avenir Book" panose="02000503020000020003" pitchFamily="2" charset="0"/>
            </a:endParaRPr>
          </a:p>
        </p:txBody>
      </p:sp>
      <p:sp>
        <p:nvSpPr>
          <p:cNvPr id="16" name="Textplatzhalter 2">
            <a:extLst>
              <a:ext uri="{FF2B5EF4-FFF2-40B4-BE49-F238E27FC236}">
                <a16:creationId xmlns:a16="http://schemas.microsoft.com/office/drawing/2014/main" id="{6CCC429A-17F6-65D3-4492-7DEAC6F426DE}"/>
              </a:ext>
            </a:extLst>
          </p:cNvPr>
          <p:cNvSpPr txBox="1">
            <a:spLocks/>
          </p:cNvSpPr>
          <p:nvPr/>
        </p:nvSpPr>
        <p:spPr>
          <a:xfrm>
            <a:off x="8942418" y="4783729"/>
            <a:ext cx="2793536"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endParaRPr lang="de-AT" sz="1440" noProof="0" dirty="0">
              <a:solidFill>
                <a:schemeClr val="tx1">
                  <a:lumMod val="65000"/>
                  <a:lumOff val="35000"/>
                </a:schemeClr>
              </a:solidFill>
              <a:latin typeface="Futura Medium"/>
            </a:endParaRPr>
          </a:p>
        </p:txBody>
      </p:sp>
    </p:spTree>
    <p:extLst>
      <p:ext uri="{BB962C8B-B14F-4D97-AF65-F5344CB8AC3E}">
        <p14:creationId xmlns:p14="http://schemas.microsoft.com/office/powerpoint/2010/main" val="3614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7E97-8A3D-A1C1-8281-21F463194E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184703-A909-7B7C-6561-8FC7DDFB776B}"/>
              </a:ext>
            </a:extLst>
          </p:cNvPr>
          <p:cNvSpPr>
            <a:spLocks noGrp="1"/>
          </p:cNvSpPr>
          <p:nvPr>
            <p:ph type="title"/>
          </p:nvPr>
        </p:nvSpPr>
        <p:spPr>
          <a:xfrm>
            <a:off x="1237861" y="415729"/>
            <a:ext cx="8154112" cy="617699"/>
          </a:xfrm>
        </p:spPr>
        <p:txBody>
          <a:bodyPr/>
          <a:lstStyle/>
          <a:p>
            <a:r>
              <a:rPr lang="de-AT" noProof="0" dirty="0"/>
              <a:t>Ziel und Umfang: Funktionale Einheit</a:t>
            </a:r>
          </a:p>
        </p:txBody>
      </p:sp>
      <p:sp>
        <p:nvSpPr>
          <p:cNvPr id="3" name="Textplatzhalter 2">
            <a:extLst>
              <a:ext uri="{FF2B5EF4-FFF2-40B4-BE49-F238E27FC236}">
                <a16:creationId xmlns:a16="http://schemas.microsoft.com/office/drawing/2014/main" id="{C19257D0-F9DA-C887-C7C1-C9FBC121387F}"/>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Bezugseinheit</a:t>
            </a:r>
          </a:p>
          <a:p>
            <a:pPr marL="342900">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Funktionale Einheit </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Was?</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viel?</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lange?</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Wo?</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gut?</a:t>
            </a:r>
          </a:p>
        </p:txBody>
      </p:sp>
      <p:grpSp>
        <p:nvGrpSpPr>
          <p:cNvPr id="9" name="Gruppieren 8">
            <a:extLst>
              <a:ext uri="{FF2B5EF4-FFF2-40B4-BE49-F238E27FC236}">
                <a16:creationId xmlns:a16="http://schemas.microsoft.com/office/drawing/2014/main" id="{FDE052B7-C5CB-BA14-EF5D-8B2E0DE64ED0}"/>
              </a:ext>
            </a:extLst>
          </p:cNvPr>
          <p:cNvGrpSpPr/>
          <p:nvPr/>
        </p:nvGrpSpPr>
        <p:grpSpPr>
          <a:xfrm>
            <a:off x="8379656" y="2264455"/>
            <a:ext cx="1166400" cy="1166400"/>
            <a:chOff x="4243388" y="3650456"/>
            <a:chExt cx="972000" cy="972000"/>
          </a:xfrm>
          <a:blipFill>
            <a:blip r:embed="rId2"/>
            <a:tile tx="0" ty="0" sx="100000" sy="100000" flip="none" algn="tl"/>
          </a:blipFill>
        </p:grpSpPr>
        <p:sp>
          <p:nvSpPr>
            <p:cNvPr id="7" name="Rechteck 6">
              <a:extLst>
                <a:ext uri="{FF2B5EF4-FFF2-40B4-BE49-F238E27FC236}">
                  <a16:creationId xmlns:a16="http://schemas.microsoft.com/office/drawing/2014/main" id="{FFBB963A-19BC-FCCB-1036-E835C1DDFF91}"/>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8" name="Rechteck 7">
              <a:extLst>
                <a:ext uri="{FF2B5EF4-FFF2-40B4-BE49-F238E27FC236}">
                  <a16:creationId xmlns:a16="http://schemas.microsoft.com/office/drawing/2014/main" id="{F8CC3E2A-C73F-2245-73FF-2029FCD1E67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
        <p:nvSpPr>
          <p:cNvPr id="12" name="Rechteck 11">
            <a:extLst>
              <a:ext uri="{FF2B5EF4-FFF2-40B4-BE49-F238E27FC236}">
                <a16:creationId xmlns:a16="http://schemas.microsoft.com/office/drawing/2014/main" id="{94D7312B-877E-7BE4-3259-B2235C6DC1E5}"/>
              </a:ext>
            </a:extLst>
          </p:cNvPr>
          <p:cNvSpPr/>
          <p:nvPr/>
        </p:nvSpPr>
        <p:spPr>
          <a:xfrm>
            <a:off x="9908690" y="2264455"/>
            <a:ext cx="1166400" cy="116640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13" name="Rechteck 12">
            <a:extLst>
              <a:ext uri="{FF2B5EF4-FFF2-40B4-BE49-F238E27FC236}">
                <a16:creationId xmlns:a16="http://schemas.microsoft.com/office/drawing/2014/main" id="{941FD9E1-DE2D-40C0-F3BC-6F3813136DD6}"/>
              </a:ext>
            </a:extLst>
          </p:cNvPr>
          <p:cNvSpPr/>
          <p:nvPr/>
        </p:nvSpPr>
        <p:spPr>
          <a:xfrm>
            <a:off x="9908690" y="2264455"/>
            <a:ext cx="1166400" cy="116640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10" name="Textplatzhalter 2">
            <a:extLst>
              <a:ext uri="{FF2B5EF4-FFF2-40B4-BE49-F238E27FC236}">
                <a16:creationId xmlns:a16="http://schemas.microsoft.com/office/drawing/2014/main" id="{D0F1F398-AA07-989A-D0C3-D72EF665EC19}"/>
              </a:ext>
            </a:extLst>
          </p:cNvPr>
          <p:cNvSpPr txBox="1">
            <a:spLocks/>
          </p:cNvSpPr>
          <p:nvPr/>
        </p:nvSpPr>
        <p:spPr>
          <a:xfrm>
            <a:off x="8000121" y="3588054"/>
            <a:ext cx="3418157" cy="1671700"/>
          </a:xfrm>
          <a:prstGeom prst="rect">
            <a:avLst/>
          </a:prstGeom>
        </p:spPr>
        <p:txBody>
          <a:bodyPr vert="horz" lIns="0" tIns="54864" rIns="109728" bIns="54864" rtlCol="0">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m² Wandfläche, gestrichen,</a:t>
            </a:r>
          </a:p>
          <a:p>
            <a:pPr algn="ctr">
              <a:spcAft>
                <a:spcPts val="720"/>
              </a:spcAft>
              <a:buClr>
                <a:srgbClr val="7FCB2C"/>
              </a:buClr>
            </a:pPr>
            <a:r>
              <a:rPr lang="de-AT" sz="1920" noProof="0" dirty="0">
                <a:solidFill>
                  <a:schemeClr val="tx1">
                    <a:lumMod val="65000"/>
                    <a:lumOff val="35000"/>
                  </a:schemeClr>
                </a:solidFill>
                <a:latin typeface="Avenir Book" panose="02000503020000020003" pitchFamily="2" charset="0"/>
              </a:rPr>
              <a:t>Haltbarkeit 10 Jahre, </a:t>
            </a:r>
          </a:p>
          <a:p>
            <a:pPr algn="ctr">
              <a:spcAft>
                <a:spcPts val="720"/>
              </a:spcAft>
              <a:buClr>
                <a:srgbClr val="7FCB2C"/>
              </a:buClr>
            </a:pPr>
            <a:r>
              <a:rPr lang="de-AT" sz="1920" noProof="0" dirty="0">
                <a:solidFill>
                  <a:schemeClr val="tx1">
                    <a:lumMod val="65000"/>
                    <a:lumOff val="35000"/>
                  </a:schemeClr>
                </a:solidFill>
                <a:latin typeface="Avenir Book" panose="02000503020000020003" pitchFamily="2" charset="0"/>
              </a:rPr>
              <a:t>Außenwand in Österreich, </a:t>
            </a:r>
          </a:p>
          <a:p>
            <a:pPr algn="ctr">
              <a:spcAft>
                <a:spcPts val="720"/>
              </a:spcAft>
              <a:buClr>
                <a:srgbClr val="7FCB2C"/>
              </a:buClr>
            </a:pPr>
            <a:r>
              <a:rPr lang="de-AT" sz="1920" noProof="0" dirty="0">
                <a:solidFill>
                  <a:schemeClr val="tx1">
                    <a:lumMod val="65000"/>
                    <a:lumOff val="35000"/>
                  </a:schemeClr>
                </a:solidFill>
                <a:latin typeface="Avenir Book" panose="02000503020000020003" pitchFamily="2" charset="0"/>
              </a:rPr>
              <a:t>mit hoher Deckkraft</a:t>
            </a:r>
            <a:endParaRPr lang="de-AT" sz="1440" noProof="0" dirty="0">
              <a:solidFill>
                <a:schemeClr val="tx1">
                  <a:lumMod val="65000"/>
                  <a:lumOff val="35000"/>
                </a:schemeClr>
              </a:solidFill>
              <a:latin typeface="Avenir Book" panose="02000503020000020003" pitchFamily="2" charset="0"/>
            </a:endParaRPr>
          </a:p>
        </p:txBody>
      </p:sp>
      <p:grpSp>
        <p:nvGrpSpPr>
          <p:cNvPr id="17" name="Gruppieren 16">
            <a:extLst>
              <a:ext uri="{FF2B5EF4-FFF2-40B4-BE49-F238E27FC236}">
                <a16:creationId xmlns:a16="http://schemas.microsoft.com/office/drawing/2014/main" id="{25E6C856-2826-8296-CC80-69F557CA9A0D}"/>
              </a:ext>
            </a:extLst>
          </p:cNvPr>
          <p:cNvGrpSpPr/>
          <p:nvPr/>
        </p:nvGrpSpPr>
        <p:grpSpPr>
          <a:xfrm>
            <a:off x="8379656" y="2264455"/>
            <a:ext cx="1166400" cy="1166400"/>
            <a:chOff x="4243388" y="3650456"/>
            <a:chExt cx="972000" cy="972000"/>
          </a:xfrm>
          <a:solidFill>
            <a:srgbClr val="1DA281">
              <a:alpha val="46000"/>
            </a:srgbClr>
          </a:solidFill>
        </p:grpSpPr>
        <p:sp>
          <p:nvSpPr>
            <p:cNvPr id="18" name="Rechteck 17">
              <a:extLst>
                <a:ext uri="{FF2B5EF4-FFF2-40B4-BE49-F238E27FC236}">
                  <a16:creationId xmlns:a16="http://schemas.microsoft.com/office/drawing/2014/main" id="{94003C5B-D5B8-9A25-0EBE-441376B460F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19" name="Rechteck 18">
              <a:extLst>
                <a:ext uri="{FF2B5EF4-FFF2-40B4-BE49-F238E27FC236}">
                  <a16:creationId xmlns:a16="http://schemas.microsoft.com/office/drawing/2014/main" id="{106F0570-DC83-921C-C4C3-D020423A4964}"/>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
        <p:nvSpPr>
          <p:cNvPr id="20" name="Rechteck 19">
            <a:extLst>
              <a:ext uri="{FF2B5EF4-FFF2-40B4-BE49-F238E27FC236}">
                <a16:creationId xmlns:a16="http://schemas.microsoft.com/office/drawing/2014/main" id="{6B6F664B-166E-1538-AB38-85C04912E38F}"/>
              </a:ext>
            </a:extLst>
          </p:cNvPr>
          <p:cNvSpPr/>
          <p:nvPr/>
        </p:nvSpPr>
        <p:spPr>
          <a:xfrm>
            <a:off x="9908690" y="2262600"/>
            <a:ext cx="1166400" cy="1166400"/>
          </a:xfrm>
          <a:prstGeom prst="rect">
            <a:avLst/>
          </a:prstGeom>
          <a:solidFill>
            <a:srgbClr val="F3DE2C">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21" name="Rechteck 20">
            <a:extLst>
              <a:ext uri="{FF2B5EF4-FFF2-40B4-BE49-F238E27FC236}">
                <a16:creationId xmlns:a16="http://schemas.microsoft.com/office/drawing/2014/main" id="{F6ECF861-8698-CD25-292A-E60682AA3F66}"/>
              </a:ext>
            </a:extLst>
          </p:cNvPr>
          <p:cNvSpPr/>
          <p:nvPr/>
        </p:nvSpPr>
        <p:spPr>
          <a:xfrm>
            <a:off x="9908690" y="2262600"/>
            <a:ext cx="1166400" cy="1166400"/>
          </a:xfrm>
          <a:prstGeom prst="rect">
            <a:avLst/>
          </a:prstGeom>
          <a:solidFill>
            <a:srgbClr val="F3DE2C">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pic>
        <p:nvPicPr>
          <p:cNvPr id="11" name="Grafik 10" descr="Microsoft Paint">
            <a:extLst>
              <a:ext uri="{FF2B5EF4-FFF2-40B4-BE49-F238E27FC236}">
                <a16:creationId xmlns:a16="http://schemas.microsoft.com/office/drawing/2014/main" id="{5B6E4C46-970F-261B-8E29-08E2732635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6255" y="1289538"/>
            <a:ext cx="1231311" cy="1231311"/>
          </a:xfrm>
          <a:prstGeom prst="rect">
            <a:avLst/>
          </a:prstGeom>
        </p:spPr>
      </p:pic>
      <p:pic>
        <p:nvPicPr>
          <p:cNvPr id="22" name="Grafik 21" descr="Microsoft Paint">
            <a:extLst>
              <a:ext uri="{FF2B5EF4-FFF2-40B4-BE49-F238E27FC236}">
                <a16:creationId xmlns:a16="http://schemas.microsoft.com/office/drawing/2014/main" id="{2FA40215-8B63-9176-D820-EF167692F9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98465" y="1412615"/>
            <a:ext cx="1097280" cy="1097280"/>
          </a:xfrm>
          <a:prstGeom prst="rect">
            <a:avLst/>
          </a:prstGeom>
        </p:spPr>
      </p:pic>
      <p:sp>
        <p:nvSpPr>
          <p:cNvPr id="23" name="Textplatzhalter 2">
            <a:extLst>
              <a:ext uri="{FF2B5EF4-FFF2-40B4-BE49-F238E27FC236}">
                <a16:creationId xmlns:a16="http://schemas.microsoft.com/office/drawing/2014/main" id="{D1DB0F69-2A96-52D1-7A71-717808C0EC42}"/>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L?</a:t>
            </a:r>
            <a:endParaRPr lang="de-AT" sz="1440" noProof="0" dirty="0">
              <a:solidFill>
                <a:schemeClr val="tx1">
                  <a:lumMod val="65000"/>
                  <a:lumOff val="35000"/>
                </a:schemeClr>
              </a:solidFill>
              <a:latin typeface="Avenir Book" panose="02000503020000020003" pitchFamily="2" charset="0"/>
            </a:endParaRPr>
          </a:p>
        </p:txBody>
      </p:sp>
    </p:spTree>
    <p:extLst>
      <p:ext uri="{BB962C8B-B14F-4D97-AF65-F5344CB8AC3E}">
        <p14:creationId xmlns:p14="http://schemas.microsoft.com/office/powerpoint/2010/main" val="10156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4869-D2C5-CE95-5222-976FD80405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9315BE-34D0-BAA2-826B-E5233FFEE302}"/>
              </a:ext>
            </a:extLst>
          </p:cNvPr>
          <p:cNvSpPr>
            <a:spLocks noGrp="1"/>
          </p:cNvSpPr>
          <p:nvPr>
            <p:ph type="title"/>
          </p:nvPr>
        </p:nvSpPr>
        <p:spPr>
          <a:xfrm>
            <a:off x="1237861" y="415729"/>
            <a:ext cx="8471827" cy="617699"/>
          </a:xfrm>
        </p:spPr>
        <p:txBody>
          <a:bodyPr/>
          <a:lstStyle/>
          <a:p>
            <a:r>
              <a:rPr lang="de-AT" noProof="0" dirty="0"/>
              <a:t>Ziel und Umfang: Funktionale Einheit</a:t>
            </a:r>
          </a:p>
        </p:txBody>
      </p:sp>
      <p:sp>
        <p:nvSpPr>
          <p:cNvPr id="3" name="Textplatzhalter 2">
            <a:extLst>
              <a:ext uri="{FF2B5EF4-FFF2-40B4-BE49-F238E27FC236}">
                <a16:creationId xmlns:a16="http://schemas.microsoft.com/office/drawing/2014/main" id="{B1B3DF14-0A64-083B-47C5-7FCA17D39450}"/>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Bezugseinheit</a:t>
            </a:r>
          </a:p>
          <a:p>
            <a:pPr marL="342900">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Funktionale Einheit </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Was?</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viel?</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lange?</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Wo?</a:t>
            </a:r>
          </a:p>
          <a:p>
            <a:pPr marL="1234440" lvl="1">
              <a:spcAft>
                <a:spcPts val="720"/>
              </a:spcAft>
              <a:buClr>
                <a:srgbClr val="7FCB2C"/>
              </a:buClr>
              <a:buFont typeface="Courier New" panose="02070309020205020404" pitchFamily="49" charset="0"/>
              <a:buChar char="o"/>
            </a:pPr>
            <a:r>
              <a:rPr lang="de-AT" sz="1920" noProof="0" dirty="0">
                <a:solidFill>
                  <a:schemeClr val="tx1">
                    <a:lumMod val="65000"/>
                    <a:lumOff val="35000"/>
                  </a:schemeClr>
                </a:solidFill>
                <a:latin typeface="Avenir Book" panose="02000503020000020003" pitchFamily="2" charset="0"/>
              </a:rPr>
              <a:t>Wie gut?</a:t>
            </a:r>
            <a:endParaRPr lang="de-AT" sz="2320" noProof="0" dirty="0">
              <a:solidFill>
                <a:schemeClr val="tx1">
                  <a:lumMod val="65000"/>
                  <a:lumOff val="35000"/>
                </a:schemeClr>
              </a:solidFill>
              <a:latin typeface="Avenir Book" panose="02000503020000020003" pitchFamily="2" charset="0"/>
            </a:endParaRPr>
          </a:p>
          <a:p>
            <a:pPr marL="342900">
              <a:spcAft>
                <a:spcPts val="720"/>
              </a:spcAft>
              <a:buClr>
                <a:srgbClr val="7FCB2C"/>
              </a:buClr>
              <a:buFont typeface="Courier New" panose="02070309020205020404" pitchFamily="49" charset="0"/>
              <a:buChar char="o"/>
            </a:pPr>
            <a:r>
              <a:rPr lang="de-AT" sz="2400" noProof="0" dirty="0">
                <a:solidFill>
                  <a:schemeClr val="tx1">
                    <a:lumMod val="65000"/>
                    <a:lumOff val="35000"/>
                  </a:schemeClr>
                </a:solidFill>
                <a:latin typeface="Avenir Book" panose="02000503020000020003" pitchFamily="2" charset="0"/>
              </a:rPr>
              <a:t>Referenzfluss</a:t>
            </a:r>
          </a:p>
          <a:p>
            <a:pPr marL="800100" lvl="1">
              <a:spcAft>
                <a:spcPts val="720"/>
              </a:spcAft>
              <a:buClr>
                <a:srgbClr val="7FCB2C"/>
              </a:buClr>
              <a:buFont typeface="Courier New" panose="02070309020205020404" pitchFamily="49" charset="0"/>
              <a:buChar char="o"/>
            </a:pPr>
            <a:r>
              <a:rPr lang="de-AT" sz="2000" noProof="0" dirty="0">
                <a:solidFill>
                  <a:schemeClr val="tx1">
                    <a:lumMod val="65000"/>
                    <a:lumOff val="35000"/>
                  </a:schemeClr>
                </a:solidFill>
                <a:latin typeface="Avenir Book" panose="02000503020000020003" pitchFamily="2" charset="0"/>
              </a:rPr>
              <a:t>Wie hoch ist der Verbrauch?</a:t>
            </a:r>
          </a:p>
          <a:p>
            <a:pPr marL="800100" lvl="1">
              <a:spcAft>
                <a:spcPts val="720"/>
              </a:spcAft>
              <a:buClr>
                <a:srgbClr val="7FCB2C"/>
              </a:buClr>
              <a:buFont typeface="Courier New" panose="02070309020205020404" pitchFamily="49" charset="0"/>
              <a:buChar char="o"/>
            </a:pPr>
            <a:r>
              <a:rPr lang="de-AT" sz="2000" noProof="0" dirty="0">
                <a:solidFill>
                  <a:schemeClr val="tx1">
                    <a:lumMod val="65000"/>
                    <a:lumOff val="35000"/>
                  </a:schemeClr>
                </a:solidFill>
                <a:latin typeface="Avenir Book" panose="02000503020000020003" pitchFamily="2" charset="0"/>
              </a:rPr>
              <a:t>Farbe 1: 1 Anstrich (je 1L), alle 3 Jahre</a:t>
            </a:r>
          </a:p>
          <a:p>
            <a:pPr marL="800100" lvl="1">
              <a:spcAft>
                <a:spcPts val="720"/>
              </a:spcAft>
              <a:buClr>
                <a:srgbClr val="7FCB2C"/>
              </a:buClr>
              <a:buFont typeface="Courier New" panose="02070309020205020404" pitchFamily="49" charset="0"/>
              <a:buChar char="o"/>
            </a:pPr>
            <a:r>
              <a:rPr lang="de-AT" sz="2000" noProof="0" dirty="0">
                <a:solidFill>
                  <a:schemeClr val="tx1">
                    <a:lumMod val="65000"/>
                    <a:lumOff val="35000"/>
                  </a:schemeClr>
                </a:solidFill>
                <a:latin typeface="Avenir Book" panose="02000503020000020003" pitchFamily="2" charset="0"/>
              </a:rPr>
              <a:t>Farbe 2: 2 Anstriche (je 0,5L) alle 5 Jahre</a:t>
            </a:r>
            <a:endParaRPr lang="de-AT" sz="1600" noProof="0" dirty="0">
              <a:solidFill>
                <a:schemeClr val="tx1">
                  <a:lumMod val="65000"/>
                  <a:lumOff val="35000"/>
                </a:schemeClr>
              </a:solidFill>
              <a:latin typeface="Avenir Book" panose="02000503020000020003" pitchFamily="2" charset="0"/>
            </a:endParaRPr>
          </a:p>
        </p:txBody>
      </p:sp>
      <p:sp>
        <p:nvSpPr>
          <p:cNvPr id="14" name="Textplatzhalter 2">
            <a:extLst>
              <a:ext uri="{FF2B5EF4-FFF2-40B4-BE49-F238E27FC236}">
                <a16:creationId xmlns:a16="http://schemas.microsoft.com/office/drawing/2014/main" id="{BC164F40-4415-88E0-B31C-EEB750F11DF2}"/>
              </a:ext>
            </a:extLst>
          </p:cNvPr>
          <p:cNvSpPr txBox="1">
            <a:spLocks/>
          </p:cNvSpPr>
          <p:nvPr/>
        </p:nvSpPr>
        <p:spPr>
          <a:xfrm>
            <a:off x="6679394" y="5356089"/>
            <a:ext cx="5056560" cy="1345795"/>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228600" defTabSz="914400">
              <a:lnSpc>
                <a:spcPct val="90000"/>
              </a:lnSpc>
              <a:spcBef>
                <a:spcPts val="500"/>
              </a:spcBef>
              <a:spcAft>
                <a:spcPts val="720"/>
              </a:spcAft>
              <a:buClr>
                <a:srgbClr val="7FCB2C"/>
              </a:buClr>
              <a:buFont typeface="Courier New" panose="02070309020205020404" pitchFamily="49" charset="0"/>
              <a:buChar char="o"/>
            </a:pPr>
            <a:r>
              <a:rPr lang="de-AT" sz="2000" noProof="0" dirty="0">
                <a:solidFill>
                  <a:schemeClr val="tx1">
                    <a:lumMod val="65000"/>
                    <a:lumOff val="35000"/>
                  </a:schemeClr>
                </a:solidFill>
                <a:latin typeface="Avenir Book" panose="02000503020000020003" pitchFamily="2" charset="0"/>
              </a:rPr>
              <a:t>Farbe 1: 10/3 = 3,33 Liter / m2</a:t>
            </a:r>
          </a:p>
          <a:p>
            <a:pPr marL="800100" lvl="1" indent="-228600" defTabSz="914400">
              <a:lnSpc>
                <a:spcPct val="90000"/>
              </a:lnSpc>
              <a:spcBef>
                <a:spcPts val="500"/>
              </a:spcBef>
              <a:spcAft>
                <a:spcPts val="720"/>
              </a:spcAft>
              <a:buClr>
                <a:srgbClr val="7FCB2C"/>
              </a:buClr>
              <a:buFont typeface="Courier New" panose="02070309020205020404" pitchFamily="49" charset="0"/>
              <a:buChar char="o"/>
            </a:pPr>
            <a:r>
              <a:rPr lang="de-AT" sz="2000" noProof="0" dirty="0">
                <a:solidFill>
                  <a:schemeClr val="tx1">
                    <a:lumMod val="65000"/>
                    <a:lumOff val="35000"/>
                  </a:schemeClr>
                </a:solidFill>
                <a:latin typeface="Avenir Book" panose="02000503020000020003" pitchFamily="2" charset="0"/>
              </a:rPr>
              <a:t>Farbe 2: 2*0,5 * 10/5 = 2 Liter / m2</a:t>
            </a:r>
          </a:p>
        </p:txBody>
      </p:sp>
      <p:sp>
        <p:nvSpPr>
          <p:cNvPr id="16" name="Textplatzhalter 2">
            <a:extLst>
              <a:ext uri="{FF2B5EF4-FFF2-40B4-BE49-F238E27FC236}">
                <a16:creationId xmlns:a16="http://schemas.microsoft.com/office/drawing/2014/main" id="{4BF693DB-5355-46F9-E621-9ABC757ADA3D}"/>
              </a:ext>
            </a:extLst>
          </p:cNvPr>
          <p:cNvSpPr txBox="1">
            <a:spLocks/>
          </p:cNvSpPr>
          <p:nvPr/>
        </p:nvSpPr>
        <p:spPr>
          <a:xfrm>
            <a:off x="8942418" y="4783729"/>
            <a:ext cx="2793536"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endParaRPr lang="de-AT" sz="1440" noProof="0" dirty="0">
              <a:solidFill>
                <a:schemeClr val="tx1">
                  <a:lumMod val="65000"/>
                  <a:lumOff val="35000"/>
                </a:schemeClr>
              </a:solidFill>
              <a:latin typeface="Futura Medium"/>
            </a:endParaRPr>
          </a:p>
        </p:txBody>
      </p:sp>
      <p:grpSp>
        <p:nvGrpSpPr>
          <p:cNvPr id="11" name="Gruppieren 10">
            <a:extLst>
              <a:ext uri="{FF2B5EF4-FFF2-40B4-BE49-F238E27FC236}">
                <a16:creationId xmlns:a16="http://schemas.microsoft.com/office/drawing/2014/main" id="{E1DE1A31-7F68-1C6A-BAA0-7E9C775C2071}"/>
              </a:ext>
            </a:extLst>
          </p:cNvPr>
          <p:cNvGrpSpPr/>
          <p:nvPr/>
        </p:nvGrpSpPr>
        <p:grpSpPr>
          <a:xfrm>
            <a:off x="8379656" y="2264455"/>
            <a:ext cx="1166400" cy="1166400"/>
            <a:chOff x="4243388" y="3650456"/>
            <a:chExt cx="972000" cy="972000"/>
          </a:xfrm>
          <a:blipFill>
            <a:blip r:embed="rId3"/>
            <a:tile tx="0" ty="0" sx="100000" sy="100000" flip="none" algn="tl"/>
          </a:blipFill>
        </p:grpSpPr>
        <p:sp>
          <p:nvSpPr>
            <p:cNvPr id="22" name="Rechteck 21">
              <a:extLst>
                <a:ext uri="{FF2B5EF4-FFF2-40B4-BE49-F238E27FC236}">
                  <a16:creationId xmlns:a16="http://schemas.microsoft.com/office/drawing/2014/main" id="{4EFC1D67-720A-8B23-30D9-7C67C019CF77}"/>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23" name="Rechteck 22">
              <a:extLst>
                <a:ext uri="{FF2B5EF4-FFF2-40B4-BE49-F238E27FC236}">
                  <a16:creationId xmlns:a16="http://schemas.microsoft.com/office/drawing/2014/main" id="{83A5AD0B-368B-5E9B-303A-293090F6B934}"/>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
        <p:nvSpPr>
          <p:cNvPr id="24" name="Rechteck 23">
            <a:extLst>
              <a:ext uri="{FF2B5EF4-FFF2-40B4-BE49-F238E27FC236}">
                <a16:creationId xmlns:a16="http://schemas.microsoft.com/office/drawing/2014/main" id="{E135108E-0F61-66C5-BEBF-A8302C9A6B73}"/>
              </a:ext>
            </a:extLst>
          </p:cNvPr>
          <p:cNvSpPr/>
          <p:nvPr/>
        </p:nvSpPr>
        <p:spPr>
          <a:xfrm>
            <a:off x="9908690" y="2264455"/>
            <a:ext cx="1166400" cy="1166400"/>
          </a:xfrm>
          <a:prstGeom prst="rect">
            <a:avLst/>
          </a:prstGeom>
          <a:blipFill>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25" name="Rechteck 24">
            <a:extLst>
              <a:ext uri="{FF2B5EF4-FFF2-40B4-BE49-F238E27FC236}">
                <a16:creationId xmlns:a16="http://schemas.microsoft.com/office/drawing/2014/main" id="{CE8A5A3D-4CED-3760-5A1C-C1F6FEE9F2C4}"/>
              </a:ext>
            </a:extLst>
          </p:cNvPr>
          <p:cNvSpPr/>
          <p:nvPr/>
        </p:nvSpPr>
        <p:spPr>
          <a:xfrm>
            <a:off x="9908690" y="2264455"/>
            <a:ext cx="1166400" cy="1166400"/>
          </a:xfrm>
          <a:prstGeom prst="rect">
            <a:avLst/>
          </a:prstGeom>
          <a:blipFill>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26" name="Textplatzhalter 2">
            <a:extLst>
              <a:ext uri="{FF2B5EF4-FFF2-40B4-BE49-F238E27FC236}">
                <a16:creationId xmlns:a16="http://schemas.microsoft.com/office/drawing/2014/main" id="{8500AC1F-16CE-B466-168B-720C849FA134}"/>
              </a:ext>
            </a:extLst>
          </p:cNvPr>
          <p:cNvSpPr txBox="1">
            <a:spLocks/>
          </p:cNvSpPr>
          <p:nvPr/>
        </p:nvSpPr>
        <p:spPr>
          <a:xfrm>
            <a:off x="8000121" y="3588054"/>
            <a:ext cx="3418157"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m² Wandfläche, gestrichen, Haltbarkeit 10 Jahre, in Österreich, mit hoher Deckkraft</a:t>
            </a:r>
            <a:endParaRPr lang="de-AT" sz="1440" noProof="0" dirty="0">
              <a:solidFill>
                <a:schemeClr val="tx1">
                  <a:lumMod val="65000"/>
                  <a:lumOff val="35000"/>
                </a:schemeClr>
              </a:solidFill>
              <a:latin typeface="Avenir Book" panose="02000503020000020003" pitchFamily="2" charset="0"/>
            </a:endParaRPr>
          </a:p>
        </p:txBody>
      </p:sp>
      <p:grpSp>
        <p:nvGrpSpPr>
          <p:cNvPr id="27" name="Gruppieren 26">
            <a:extLst>
              <a:ext uri="{FF2B5EF4-FFF2-40B4-BE49-F238E27FC236}">
                <a16:creationId xmlns:a16="http://schemas.microsoft.com/office/drawing/2014/main" id="{2E732FDE-0608-C750-A1A6-F3C13B426082}"/>
              </a:ext>
            </a:extLst>
          </p:cNvPr>
          <p:cNvGrpSpPr/>
          <p:nvPr/>
        </p:nvGrpSpPr>
        <p:grpSpPr>
          <a:xfrm>
            <a:off x="8379656" y="2264455"/>
            <a:ext cx="1166400" cy="1166400"/>
            <a:chOff x="4243388" y="3650456"/>
            <a:chExt cx="972000" cy="972000"/>
          </a:xfrm>
          <a:solidFill>
            <a:srgbClr val="1DA281">
              <a:alpha val="46000"/>
            </a:srgbClr>
          </a:solidFill>
        </p:grpSpPr>
        <p:sp>
          <p:nvSpPr>
            <p:cNvPr id="28" name="Rechteck 27">
              <a:extLst>
                <a:ext uri="{FF2B5EF4-FFF2-40B4-BE49-F238E27FC236}">
                  <a16:creationId xmlns:a16="http://schemas.microsoft.com/office/drawing/2014/main" id="{985A31FA-3B50-FC9C-73DC-5CE46216C2F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29" name="Rechteck 28">
              <a:extLst>
                <a:ext uri="{FF2B5EF4-FFF2-40B4-BE49-F238E27FC236}">
                  <a16:creationId xmlns:a16="http://schemas.microsoft.com/office/drawing/2014/main" id="{5982525B-A015-1B58-41BF-609323E8A52C}"/>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
        <p:nvSpPr>
          <p:cNvPr id="30" name="Rechteck 29">
            <a:extLst>
              <a:ext uri="{FF2B5EF4-FFF2-40B4-BE49-F238E27FC236}">
                <a16:creationId xmlns:a16="http://schemas.microsoft.com/office/drawing/2014/main" id="{CC662B52-5BA4-FF1D-1C3B-93EB2627DED4}"/>
              </a:ext>
            </a:extLst>
          </p:cNvPr>
          <p:cNvSpPr/>
          <p:nvPr/>
        </p:nvSpPr>
        <p:spPr>
          <a:xfrm>
            <a:off x="9908690" y="2262600"/>
            <a:ext cx="1166400" cy="1166400"/>
          </a:xfrm>
          <a:prstGeom prst="rect">
            <a:avLst/>
          </a:prstGeom>
          <a:solidFill>
            <a:srgbClr val="F3DE2C">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sp>
        <p:nvSpPr>
          <p:cNvPr id="31" name="Rechteck 30">
            <a:extLst>
              <a:ext uri="{FF2B5EF4-FFF2-40B4-BE49-F238E27FC236}">
                <a16:creationId xmlns:a16="http://schemas.microsoft.com/office/drawing/2014/main" id="{9210B20A-326C-D307-419F-98339DB90E71}"/>
              </a:ext>
            </a:extLst>
          </p:cNvPr>
          <p:cNvSpPr/>
          <p:nvPr/>
        </p:nvSpPr>
        <p:spPr>
          <a:xfrm>
            <a:off x="9908690" y="2262600"/>
            <a:ext cx="1166400" cy="1166400"/>
          </a:xfrm>
          <a:prstGeom prst="rect">
            <a:avLst/>
          </a:prstGeom>
          <a:solidFill>
            <a:srgbClr val="F3DE2C">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pic>
        <p:nvPicPr>
          <p:cNvPr id="32" name="Grafik 31" descr="Microsoft Paint">
            <a:extLst>
              <a:ext uri="{FF2B5EF4-FFF2-40B4-BE49-F238E27FC236}">
                <a16:creationId xmlns:a16="http://schemas.microsoft.com/office/drawing/2014/main" id="{01DB0295-D7F7-10A2-95AF-0E346DDD313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96255" y="1289538"/>
            <a:ext cx="1231311" cy="1231311"/>
          </a:xfrm>
          <a:prstGeom prst="rect">
            <a:avLst/>
          </a:prstGeom>
        </p:spPr>
      </p:pic>
      <p:pic>
        <p:nvPicPr>
          <p:cNvPr id="33" name="Grafik 32" descr="Microsoft Paint">
            <a:extLst>
              <a:ext uri="{FF2B5EF4-FFF2-40B4-BE49-F238E27FC236}">
                <a16:creationId xmlns:a16="http://schemas.microsoft.com/office/drawing/2014/main" id="{0F58B071-0E86-F69E-96C2-0A9B88C4AAB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98465" y="1412615"/>
            <a:ext cx="1097280" cy="1097280"/>
          </a:xfrm>
          <a:prstGeom prst="rect">
            <a:avLst/>
          </a:prstGeom>
        </p:spPr>
      </p:pic>
      <p:sp>
        <p:nvSpPr>
          <p:cNvPr id="34" name="Textplatzhalter 2">
            <a:extLst>
              <a:ext uri="{FF2B5EF4-FFF2-40B4-BE49-F238E27FC236}">
                <a16:creationId xmlns:a16="http://schemas.microsoft.com/office/drawing/2014/main" id="{4CD7F7AA-AEB1-D4FD-856F-B7050A1693BE}"/>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dirty="0">
                <a:solidFill>
                  <a:schemeClr val="tx1">
                    <a:lumMod val="65000"/>
                    <a:lumOff val="35000"/>
                  </a:schemeClr>
                </a:solidFill>
                <a:latin typeface="Avenir Book" panose="02000503020000020003" pitchFamily="2" charset="0"/>
              </a:rPr>
              <a:t>1 L?</a:t>
            </a:r>
            <a:endParaRPr lang="de-AT" sz="1440" noProof="0" dirty="0">
              <a:solidFill>
                <a:schemeClr val="tx1">
                  <a:lumMod val="65000"/>
                  <a:lumOff val="35000"/>
                </a:schemeClr>
              </a:solidFill>
              <a:latin typeface="Avenir Book" panose="02000503020000020003" pitchFamily="2" charset="0"/>
            </a:endParaRPr>
          </a:p>
        </p:txBody>
      </p:sp>
    </p:spTree>
    <p:extLst>
      <p:ext uri="{BB962C8B-B14F-4D97-AF65-F5344CB8AC3E}">
        <p14:creationId xmlns:p14="http://schemas.microsoft.com/office/powerpoint/2010/main" val="39836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D488E-F8A7-74A6-BB6F-D8659466BF4F}"/>
              </a:ext>
            </a:extLst>
          </p:cNvPr>
          <p:cNvSpPr>
            <a:spLocks noGrp="1"/>
          </p:cNvSpPr>
          <p:nvPr>
            <p:ph type="title"/>
          </p:nvPr>
        </p:nvSpPr>
        <p:spPr/>
        <p:txBody>
          <a:bodyPr/>
          <a:lstStyle/>
          <a:p>
            <a:r>
              <a:rPr lang="de-AT" sz="6600" noProof="0" dirty="0"/>
              <a:t>Welche Einheiten sind im Weinbau/Obstbau sinnvoll?</a:t>
            </a:r>
            <a:br>
              <a:rPr lang="de-AT" sz="6600" noProof="0" dirty="0"/>
            </a:br>
            <a:endParaRPr lang="de-AT" sz="6600" noProof="0" dirty="0"/>
          </a:p>
        </p:txBody>
      </p:sp>
      <p:sp>
        <p:nvSpPr>
          <p:cNvPr id="3" name="Inhaltsplatzhalter 2">
            <a:extLst>
              <a:ext uri="{FF2B5EF4-FFF2-40B4-BE49-F238E27FC236}">
                <a16:creationId xmlns:a16="http://schemas.microsoft.com/office/drawing/2014/main" id="{FB80D57F-6F31-F42C-7DC5-276F3F9008BF}"/>
              </a:ext>
            </a:extLst>
          </p:cNvPr>
          <p:cNvSpPr>
            <a:spLocks noGrp="1"/>
          </p:cNvSpPr>
          <p:nvPr>
            <p:ph type="body" sz="quarter" idx="10"/>
          </p:nvPr>
        </p:nvSpPr>
        <p:spPr/>
        <p:txBody>
          <a:bodyPr/>
          <a:lstStyle/>
          <a:p>
            <a:pPr marL="457200" lvl="1" indent="0">
              <a:buNone/>
            </a:pPr>
            <a:r>
              <a:rPr lang="de-AT" noProof="0" dirty="0"/>
              <a:t>Beispiel Landwirtschaft</a:t>
            </a:r>
          </a:p>
        </p:txBody>
      </p:sp>
    </p:spTree>
    <p:extLst>
      <p:ext uri="{BB962C8B-B14F-4D97-AF65-F5344CB8AC3E}">
        <p14:creationId xmlns:p14="http://schemas.microsoft.com/office/powerpoint/2010/main" val="348878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634EF18-20EF-6D0C-4007-DFFC559C2136}"/>
              </a:ext>
            </a:extLst>
          </p:cNvPr>
          <p:cNvSpPr>
            <a:spLocks noGrp="1"/>
          </p:cNvSpPr>
          <p:nvPr>
            <p:ph type="title"/>
          </p:nvPr>
        </p:nvSpPr>
        <p:spPr/>
        <p:txBody>
          <a:bodyPr/>
          <a:lstStyle/>
          <a:p>
            <a:r>
              <a:rPr lang="de-AT" noProof="0" dirty="0"/>
              <a:t>Einheiten</a:t>
            </a:r>
          </a:p>
        </p:txBody>
      </p:sp>
      <p:sp>
        <p:nvSpPr>
          <p:cNvPr id="5" name="Inhaltsplatzhalter 4">
            <a:extLst>
              <a:ext uri="{FF2B5EF4-FFF2-40B4-BE49-F238E27FC236}">
                <a16:creationId xmlns:a16="http://schemas.microsoft.com/office/drawing/2014/main" id="{F68067A0-9F2E-9353-B005-8F787233AFFD}"/>
              </a:ext>
            </a:extLst>
          </p:cNvPr>
          <p:cNvSpPr>
            <a:spLocks noGrp="1"/>
          </p:cNvSpPr>
          <p:nvPr>
            <p:ph idx="1"/>
          </p:nvPr>
        </p:nvSpPr>
        <p:spPr/>
        <p:txBody>
          <a:bodyPr/>
          <a:lstStyle/>
          <a:p>
            <a:r>
              <a:rPr lang="de-AT" noProof="0" dirty="0"/>
              <a:t>kg Obst</a:t>
            </a:r>
          </a:p>
          <a:p>
            <a:r>
              <a:rPr lang="de-AT" noProof="0" dirty="0"/>
              <a:t>Liter Wein</a:t>
            </a:r>
          </a:p>
          <a:p>
            <a:r>
              <a:rPr lang="de-AT" noProof="0" dirty="0"/>
              <a:t>Flasche Wein</a:t>
            </a:r>
          </a:p>
          <a:p>
            <a:r>
              <a:rPr lang="de-AT" noProof="0" dirty="0"/>
              <a:t>Lebensmittel: kg vs. kcal</a:t>
            </a:r>
          </a:p>
          <a:p>
            <a:r>
              <a:rPr lang="de-AT" dirty="0"/>
              <a:t>Hektar</a:t>
            </a:r>
          </a:p>
          <a:p>
            <a:endParaRPr lang="de-AT" noProof="0" dirty="0"/>
          </a:p>
          <a:p>
            <a:r>
              <a:rPr lang="de-AT" noProof="0" dirty="0" err="1"/>
              <a:t>Umrechung</a:t>
            </a:r>
            <a:r>
              <a:rPr lang="de-AT" noProof="0" dirty="0"/>
              <a:t>:</a:t>
            </a:r>
          </a:p>
          <a:p>
            <a:pPr lvl="1"/>
            <a:r>
              <a:rPr lang="de-AT" noProof="0" dirty="0"/>
              <a:t>Ertrag / Hektar</a:t>
            </a:r>
          </a:p>
          <a:p>
            <a:pPr lvl="1"/>
            <a:r>
              <a:rPr lang="de-AT" noProof="0" dirty="0"/>
              <a:t>kg Trauben / L Wein</a:t>
            </a:r>
          </a:p>
        </p:txBody>
      </p:sp>
    </p:spTree>
    <p:extLst>
      <p:ext uri="{BB962C8B-B14F-4D97-AF65-F5344CB8AC3E}">
        <p14:creationId xmlns:p14="http://schemas.microsoft.com/office/powerpoint/2010/main" val="12839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a:xfrm>
            <a:off x="1237861" y="415729"/>
            <a:ext cx="7467989" cy="617699"/>
          </a:xfrm>
        </p:spPr>
        <p:txBody>
          <a:bodyPr/>
          <a:lstStyle/>
          <a:p>
            <a:r>
              <a:rPr lang="de-AT" noProof="0" dirty="0"/>
              <a:t>Ökobilanzierung: Sachbilanz</a:t>
            </a:r>
            <a:br>
              <a:rPr lang="de-AT" noProof="0" dirty="0"/>
            </a:br>
            <a:r>
              <a:rPr lang="de-AT" noProof="0" dirty="0"/>
              <a:t>Was? Und wie viel davon?</a:t>
            </a:r>
          </a:p>
        </p:txBody>
      </p:sp>
      <p:pic>
        <p:nvPicPr>
          <p:cNvPr id="7" name="Grafik 6">
            <a:extLst>
              <a:ext uri="{FF2B5EF4-FFF2-40B4-BE49-F238E27FC236}">
                <a16:creationId xmlns:a16="http://schemas.microsoft.com/office/drawing/2014/main" id="{4538513F-BFAA-5F00-07D9-FC3A2330547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pic>
        <p:nvPicPr>
          <p:cNvPr id="9" name="Grafik 8">
            <a:extLst>
              <a:ext uri="{FF2B5EF4-FFF2-40B4-BE49-F238E27FC236}">
                <a16:creationId xmlns:a16="http://schemas.microsoft.com/office/drawing/2014/main" id="{C74C0BB9-F392-9A84-8F7D-625ADCDAC185}"/>
              </a:ext>
            </a:extLst>
          </p:cNvPr>
          <p:cNvPicPr>
            <a:picLocks noChangeAspect="1"/>
          </p:cNvPicPr>
          <p:nvPr/>
        </p:nvPicPr>
        <p:blipFill>
          <a:blip r:embed="rId5"/>
          <a:srcRect t="40925" r="47107" b="28186"/>
          <a:stretch>
            <a:fillRect/>
          </a:stretch>
        </p:blipFill>
        <p:spPr>
          <a:xfrm>
            <a:off x="7274544" y="3316637"/>
            <a:ext cx="2389718" cy="1495586"/>
          </a:xfrm>
          <a:prstGeom prst="rect">
            <a:avLst/>
          </a:prstGeom>
        </p:spPr>
      </p:pic>
      <p:sp>
        <p:nvSpPr>
          <p:cNvPr id="10" name="Inhaltsplatzhalter 9">
            <a:extLst>
              <a:ext uri="{FF2B5EF4-FFF2-40B4-BE49-F238E27FC236}">
                <a16:creationId xmlns:a16="http://schemas.microsoft.com/office/drawing/2014/main" id="{0A415F83-DC4A-C3CF-DA14-18994A5DD245}"/>
              </a:ext>
            </a:extLst>
          </p:cNvPr>
          <p:cNvSpPr>
            <a:spLocks noGrp="1"/>
          </p:cNvSpPr>
          <p:nvPr>
            <p:ph idx="1"/>
          </p:nvPr>
        </p:nvSpPr>
        <p:spPr>
          <a:xfrm>
            <a:off x="1237860" y="1461796"/>
            <a:ext cx="5725648" cy="4715167"/>
          </a:xfrm>
        </p:spPr>
        <p:txBody>
          <a:bodyPr/>
          <a:lstStyle/>
          <a:p>
            <a:r>
              <a:rPr lang="de-AT" noProof="0" dirty="0"/>
              <a:t>Vordergrunddaten: Spezifisch für den Prozess</a:t>
            </a:r>
          </a:p>
          <a:p>
            <a:r>
              <a:rPr lang="de-AT" noProof="0" dirty="0"/>
              <a:t>Hintergrunddaten: aus Datenbanken</a:t>
            </a:r>
          </a:p>
          <a:p>
            <a:endParaRPr lang="de-AT" noProof="0" dirty="0"/>
          </a:p>
          <a:p>
            <a:r>
              <a:rPr lang="de-AT" noProof="0" dirty="0"/>
              <a:t>Technosphäre: Produktflüsse</a:t>
            </a:r>
          </a:p>
          <a:p>
            <a:r>
              <a:rPr lang="de-AT" noProof="0" dirty="0"/>
              <a:t>Ökosphäre: Elementarflüsse</a:t>
            </a:r>
          </a:p>
          <a:p>
            <a:endParaRPr lang="de-AT" noProof="0" dirty="0"/>
          </a:p>
        </p:txBody>
      </p:sp>
    </p:spTree>
    <p:extLst>
      <p:ext uri="{BB962C8B-B14F-4D97-AF65-F5344CB8AC3E}">
        <p14:creationId xmlns:p14="http://schemas.microsoft.com/office/powerpoint/2010/main" val="57118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F8962-FB1A-6CEF-EF2C-4ABDD75622AE}"/>
              </a:ext>
            </a:extLst>
          </p:cNvPr>
          <p:cNvSpPr>
            <a:spLocks noGrp="1"/>
          </p:cNvSpPr>
          <p:nvPr>
            <p:ph type="title"/>
          </p:nvPr>
        </p:nvSpPr>
        <p:spPr/>
        <p:txBody>
          <a:bodyPr/>
          <a:lstStyle/>
          <a:p>
            <a:r>
              <a:rPr lang="de-AT" noProof="0" dirty="0"/>
              <a:t>Agenda</a:t>
            </a:r>
          </a:p>
        </p:txBody>
      </p:sp>
      <p:sp>
        <p:nvSpPr>
          <p:cNvPr id="3" name="Inhaltsplatzhalter 2">
            <a:extLst>
              <a:ext uri="{FF2B5EF4-FFF2-40B4-BE49-F238E27FC236}">
                <a16:creationId xmlns:a16="http://schemas.microsoft.com/office/drawing/2014/main" id="{2642A3CB-9E90-C7A4-9774-08F900A56AB9}"/>
              </a:ext>
            </a:extLst>
          </p:cNvPr>
          <p:cNvSpPr>
            <a:spLocks noGrp="1"/>
          </p:cNvSpPr>
          <p:nvPr>
            <p:ph idx="1"/>
          </p:nvPr>
        </p:nvSpPr>
        <p:spPr/>
        <p:txBody>
          <a:bodyPr>
            <a:normAutofit/>
          </a:bodyPr>
          <a:lstStyle/>
          <a:p>
            <a:pPr marL="0" indent="0">
              <a:buNone/>
            </a:pPr>
            <a:r>
              <a:rPr lang="de-AT" noProof="0" dirty="0"/>
              <a:t>Teil I</a:t>
            </a:r>
          </a:p>
          <a:p>
            <a:pPr lvl="1"/>
            <a:r>
              <a:rPr lang="de-AT" noProof="0" dirty="0"/>
              <a:t>Einleitung</a:t>
            </a:r>
          </a:p>
          <a:p>
            <a:pPr lvl="1"/>
            <a:r>
              <a:rPr lang="de-AT" noProof="0" dirty="0"/>
              <a:t>Ökobilanzierung (LCA)</a:t>
            </a:r>
          </a:p>
          <a:p>
            <a:pPr lvl="1"/>
            <a:r>
              <a:rPr lang="de-AT" noProof="0" dirty="0"/>
              <a:t>Ökologischer Fußabdruck nach SPI</a:t>
            </a:r>
          </a:p>
          <a:p>
            <a:pPr lvl="1"/>
            <a:r>
              <a:rPr lang="de-AT" dirty="0"/>
              <a:t>Übung: Flussdiagramm Weinbau</a:t>
            </a:r>
          </a:p>
          <a:p>
            <a:pPr lvl="1"/>
            <a:endParaRPr lang="de-AT" noProof="0" dirty="0"/>
          </a:p>
          <a:p>
            <a:pPr marL="0" indent="0">
              <a:buNone/>
            </a:pPr>
            <a:r>
              <a:rPr lang="de-AT" noProof="0" dirty="0"/>
              <a:t>Teil II</a:t>
            </a:r>
          </a:p>
          <a:p>
            <a:pPr lvl="1"/>
            <a:r>
              <a:rPr lang="de-AT" noProof="0" dirty="0"/>
              <a:t>Einleitung (Verwendung von </a:t>
            </a:r>
            <a:r>
              <a:rPr lang="de-AT" noProof="0" dirty="0" err="1"/>
              <a:t>SPIonWeb</a:t>
            </a:r>
            <a:r>
              <a:rPr lang="de-AT" dirty="0"/>
              <a:t>)</a:t>
            </a:r>
            <a:endParaRPr lang="de-AT" noProof="0" dirty="0"/>
          </a:p>
          <a:p>
            <a:pPr lvl="1"/>
            <a:r>
              <a:rPr lang="de-AT" noProof="0" dirty="0"/>
              <a:t>Übung: Ökologischer Fußabdruck Weinbau</a:t>
            </a:r>
          </a:p>
        </p:txBody>
      </p:sp>
    </p:spTree>
    <p:extLst>
      <p:ext uri="{BB962C8B-B14F-4D97-AF65-F5344CB8AC3E}">
        <p14:creationId xmlns:p14="http://schemas.microsoft.com/office/powerpoint/2010/main" val="143622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10E30-ECCC-B058-183C-7BD3C8FA89C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A79A8D5-9576-EB21-815A-E2C48A2F2D82}"/>
              </a:ext>
            </a:extLst>
          </p:cNvPr>
          <p:cNvSpPr>
            <a:spLocks noGrp="1"/>
          </p:cNvSpPr>
          <p:nvPr>
            <p:ph type="title"/>
          </p:nvPr>
        </p:nvSpPr>
        <p:spPr>
          <a:xfrm>
            <a:off x="1237861" y="415729"/>
            <a:ext cx="7467989" cy="617699"/>
          </a:xfrm>
        </p:spPr>
        <p:txBody>
          <a:bodyPr/>
          <a:lstStyle/>
          <a:p>
            <a:r>
              <a:rPr lang="de-AT" noProof="0" dirty="0"/>
              <a:t>Ökobilanzierung: Sachbilanz</a:t>
            </a:r>
            <a:br>
              <a:rPr lang="de-AT" noProof="0" dirty="0"/>
            </a:br>
            <a:r>
              <a:rPr lang="de-AT" noProof="0" dirty="0"/>
              <a:t>Was? Und wie viel davon?</a:t>
            </a:r>
          </a:p>
        </p:txBody>
      </p:sp>
      <p:sp>
        <p:nvSpPr>
          <p:cNvPr id="8" name="Textplatzhalter 2">
            <a:extLst>
              <a:ext uri="{FF2B5EF4-FFF2-40B4-BE49-F238E27FC236}">
                <a16:creationId xmlns:a16="http://schemas.microsoft.com/office/drawing/2014/main" id="{43DC9617-A708-94A2-AB7A-9C46A2D45EA8}"/>
              </a:ext>
            </a:extLst>
          </p:cNvPr>
          <p:cNvSpPr>
            <a:spLocks noGrp="1"/>
          </p:cNvSpPr>
          <p:nvPr>
            <p:ph idx="1" hasCustomPrompt="1"/>
          </p:nvPr>
        </p:nvSpPr>
        <p:spPr>
          <a:xfrm>
            <a:off x="1237860" y="1461796"/>
            <a:ext cx="4647125" cy="4715167"/>
          </a:xfrm>
        </p:spPr>
        <p:txBody>
          <a:bodyPr vert="horz" lIns="0" tIns="45720" rIns="91440" bIns="45720" rtlCol="0">
            <a:normAutofit/>
          </a:bodyPr>
          <a:lstStyle>
            <a:lvl1pPr marL="0" indent="0">
              <a:buNone/>
              <a:defRPr/>
            </a:lvl1pPr>
          </a:lstStyle>
          <a:p>
            <a:r>
              <a:rPr lang="de-AT" sz="2400" noProof="0" dirty="0">
                <a:highlight>
                  <a:srgbClr val="F3DE2C"/>
                </a:highlight>
              </a:rPr>
              <a:t>Inputs</a:t>
            </a:r>
          </a:p>
          <a:p>
            <a:pPr marL="457200" indent="-457200">
              <a:buFont typeface="Arial" panose="020B0604020202020204" pitchFamily="34" charset="0"/>
              <a:buChar char="•"/>
            </a:pPr>
            <a:r>
              <a:rPr lang="de-AT" sz="2400" noProof="0" dirty="0">
                <a:solidFill>
                  <a:srgbClr val="1DA281"/>
                </a:solidFill>
              </a:rPr>
              <a:t>Produktflüsse:</a:t>
            </a:r>
          </a:p>
          <a:p>
            <a:pPr marL="1143000" lvl="1" indent="-457200"/>
            <a:r>
              <a:rPr lang="de-AT" sz="2000" noProof="0" dirty="0"/>
              <a:t>Energie</a:t>
            </a:r>
          </a:p>
          <a:p>
            <a:pPr marL="1143000" lvl="1" indent="-457200"/>
            <a:r>
              <a:rPr lang="de-AT" sz="2000" noProof="0" dirty="0"/>
              <a:t>Materialien</a:t>
            </a:r>
          </a:p>
          <a:p>
            <a:pPr marL="1143000" lvl="1" indent="-457200"/>
            <a:r>
              <a:rPr lang="de-AT" sz="2000" noProof="0" dirty="0"/>
              <a:t>Infrastruktur</a:t>
            </a:r>
          </a:p>
          <a:p>
            <a:pPr marL="1143000" lvl="1" indent="-457200"/>
            <a:r>
              <a:rPr lang="de-AT" sz="2000" noProof="0" dirty="0"/>
              <a:t>Wasser</a:t>
            </a:r>
          </a:p>
          <a:p>
            <a:pPr marL="1143000" lvl="1" indent="-457200"/>
            <a:r>
              <a:rPr lang="de-AT" sz="2000" noProof="0" dirty="0"/>
              <a:t>Transport</a:t>
            </a:r>
          </a:p>
          <a:p>
            <a:pPr marL="1143000" lvl="1" indent="-457200"/>
            <a:r>
              <a:rPr lang="de-AT" sz="2000" noProof="0" dirty="0"/>
              <a:t>Sonstige Material- und Energieflüsse</a:t>
            </a:r>
          </a:p>
          <a:p>
            <a:pPr marL="457200" indent="-457200">
              <a:buFont typeface="Arial" panose="020B0604020202020204" pitchFamily="34" charset="0"/>
              <a:buChar char="•"/>
            </a:pPr>
            <a:r>
              <a:rPr lang="de-AT" sz="2400" noProof="0" dirty="0">
                <a:solidFill>
                  <a:srgbClr val="1DA281"/>
                </a:solidFill>
              </a:rPr>
              <a:t>Elementarflüsse:</a:t>
            </a:r>
          </a:p>
          <a:p>
            <a:pPr marL="1143000" lvl="1" indent="-457200"/>
            <a:r>
              <a:rPr lang="de-AT" sz="2000" noProof="0" dirty="0"/>
              <a:t>Natürliche Ressourcen</a:t>
            </a:r>
          </a:p>
          <a:p>
            <a:pPr marL="457200" indent="-457200">
              <a:buFont typeface="Arial" panose="020B0604020202020204" pitchFamily="34" charset="0"/>
              <a:buChar char="•"/>
            </a:pPr>
            <a:endParaRPr lang="de-AT" noProof="0" dirty="0"/>
          </a:p>
          <a:p>
            <a:endParaRPr lang="de-AT" noProof="0" dirty="0"/>
          </a:p>
        </p:txBody>
      </p:sp>
      <p:sp>
        <p:nvSpPr>
          <p:cNvPr id="3" name="Textplatzhalter 2">
            <a:extLst>
              <a:ext uri="{FF2B5EF4-FFF2-40B4-BE49-F238E27FC236}">
                <a16:creationId xmlns:a16="http://schemas.microsoft.com/office/drawing/2014/main" id="{5922477D-3180-55C1-40DF-5E922018A637}"/>
              </a:ext>
            </a:extLst>
          </p:cNvPr>
          <p:cNvSpPr txBox="1">
            <a:spLocks/>
          </p:cNvSpPr>
          <p:nvPr/>
        </p:nvSpPr>
        <p:spPr>
          <a:xfrm>
            <a:off x="6783759" y="1461795"/>
            <a:ext cx="3975002" cy="4715167"/>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400" noProof="0" dirty="0">
                <a:highlight>
                  <a:srgbClr val="F3DE2C"/>
                </a:highlight>
              </a:rPr>
              <a:t>Outputs</a:t>
            </a:r>
          </a:p>
          <a:p>
            <a:pPr marL="457200" indent="-457200">
              <a:buFont typeface="Arial" panose="020B0604020202020204" pitchFamily="34" charset="0"/>
              <a:buChar char="•"/>
            </a:pPr>
            <a:r>
              <a:rPr lang="de-AT" sz="2400" noProof="0" dirty="0">
                <a:solidFill>
                  <a:srgbClr val="1DA281"/>
                </a:solidFill>
              </a:rPr>
              <a:t>Produktflüsse:</a:t>
            </a:r>
          </a:p>
          <a:p>
            <a:pPr marL="1143000" lvl="1" indent="-457200"/>
            <a:r>
              <a:rPr lang="de-AT" sz="2000" noProof="0" dirty="0"/>
              <a:t>Produkt</a:t>
            </a:r>
          </a:p>
          <a:p>
            <a:pPr marL="1143000" lvl="1" indent="-457200"/>
            <a:r>
              <a:rPr lang="de-AT" sz="2000" noProof="0" dirty="0"/>
              <a:t>Nebenprodukte</a:t>
            </a:r>
          </a:p>
          <a:p>
            <a:pPr marL="1143000" lvl="1" indent="-457200"/>
            <a:r>
              <a:rPr lang="de-AT" sz="2000" noProof="0" dirty="0"/>
              <a:t>Abfälle</a:t>
            </a:r>
          </a:p>
          <a:p>
            <a:pPr marL="1143000" lvl="1" indent="-457200"/>
            <a:endParaRPr lang="de-AT" sz="2400" noProof="0" dirty="0"/>
          </a:p>
          <a:p>
            <a:endParaRPr lang="de-AT" sz="2400" noProof="0" dirty="0"/>
          </a:p>
          <a:p>
            <a:pPr marL="457200" indent="-457200">
              <a:buFont typeface="Arial" panose="020B0604020202020204" pitchFamily="34" charset="0"/>
              <a:buChar char="•"/>
            </a:pPr>
            <a:endParaRPr lang="de-AT" sz="2400" noProof="0" dirty="0"/>
          </a:p>
          <a:p>
            <a:pPr marL="457200" indent="-457200">
              <a:buFont typeface="Arial" panose="020B0604020202020204" pitchFamily="34" charset="0"/>
              <a:buChar char="•"/>
            </a:pPr>
            <a:r>
              <a:rPr lang="de-AT" sz="2400" noProof="0" dirty="0">
                <a:solidFill>
                  <a:srgbClr val="1DA281"/>
                </a:solidFill>
              </a:rPr>
              <a:t>Elementarflüsse:</a:t>
            </a:r>
          </a:p>
          <a:p>
            <a:pPr marL="1143000" lvl="1" indent="-457200"/>
            <a:r>
              <a:rPr lang="de-AT" sz="2000" noProof="0" dirty="0"/>
              <a:t>Emissionen</a:t>
            </a:r>
          </a:p>
          <a:p>
            <a:endParaRPr lang="de-AT" sz="2000" noProof="0" dirty="0"/>
          </a:p>
        </p:txBody>
      </p:sp>
    </p:spTree>
    <p:extLst>
      <p:ext uri="{BB962C8B-B14F-4D97-AF65-F5344CB8AC3E}">
        <p14:creationId xmlns:p14="http://schemas.microsoft.com/office/powerpoint/2010/main" val="3303238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03E9-22BA-DCDF-1E96-41ED02A28584}"/>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083CB5A1-C7D0-9A48-F84D-27BC634E2097}"/>
              </a:ext>
            </a:extLst>
          </p:cNvPr>
          <p:cNvSpPr>
            <a:spLocks noGrp="1" noChangeArrowheads="1"/>
          </p:cNvSpPr>
          <p:nvPr>
            <p:ph type="title"/>
          </p:nvPr>
        </p:nvSpPr>
        <p:spPr>
          <a:xfrm>
            <a:off x="1200518" y="1"/>
            <a:ext cx="8094402" cy="849313"/>
          </a:xfrm>
        </p:spPr>
        <p:txBody>
          <a:bodyPr/>
          <a:lstStyle/>
          <a:p>
            <a:r>
              <a:rPr lang="de-AT" sz="3600" noProof="0" dirty="0"/>
              <a:t>Flussdiagramm</a:t>
            </a:r>
          </a:p>
        </p:txBody>
      </p:sp>
      <p:sp>
        <p:nvSpPr>
          <p:cNvPr id="2" name="Rounded Rectangle 1">
            <a:extLst>
              <a:ext uri="{FF2B5EF4-FFF2-40B4-BE49-F238E27FC236}">
                <a16:creationId xmlns:a16="http://schemas.microsoft.com/office/drawing/2014/main" id="{B3007ACC-E4E1-1352-DB45-0E5926B2E300}"/>
              </a:ext>
            </a:extLst>
          </p:cNvPr>
          <p:cNvSpPr/>
          <p:nvPr/>
        </p:nvSpPr>
        <p:spPr>
          <a:xfrm>
            <a:off x="4756864" y="2636198"/>
            <a:ext cx="2678654" cy="208109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Prozess A</a:t>
            </a:r>
          </a:p>
        </p:txBody>
      </p:sp>
      <p:sp>
        <p:nvSpPr>
          <p:cNvPr id="5" name="Rounded Rectangle 4">
            <a:extLst>
              <a:ext uri="{FF2B5EF4-FFF2-40B4-BE49-F238E27FC236}">
                <a16:creationId xmlns:a16="http://schemas.microsoft.com/office/drawing/2014/main" id="{6481BD0F-8CB8-8F98-9B89-FF9FBF248B81}"/>
              </a:ext>
            </a:extLst>
          </p:cNvPr>
          <p:cNvSpPr/>
          <p:nvPr/>
        </p:nvSpPr>
        <p:spPr>
          <a:xfrm>
            <a:off x="1513834" y="2675476"/>
            <a:ext cx="1691995"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Energie</a:t>
            </a:r>
          </a:p>
        </p:txBody>
      </p:sp>
      <p:sp>
        <p:nvSpPr>
          <p:cNvPr id="6" name="Rounded Rectangle 5">
            <a:extLst>
              <a:ext uri="{FF2B5EF4-FFF2-40B4-BE49-F238E27FC236}">
                <a16:creationId xmlns:a16="http://schemas.microsoft.com/office/drawing/2014/main" id="{E2C3FD7B-3FE8-0BA8-3391-8623FC8AB67A}"/>
              </a:ext>
            </a:extLst>
          </p:cNvPr>
          <p:cNvSpPr/>
          <p:nvPr/>
        </p:nvSpPr>
        <p:spPr>
          <a:xfrm>
            <a:off x="1513834" y="3096842"/>
            <a:ext cx="1691996"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Materialien</a:t>
            </a:r>
          </a:p>
        </p:txBody>
      </p:sp>
      <p:sp>
        <p:nvSpPr>
          <p:cNvPr id="7" name="Oval 6">
            <a:extLst>
              <a:ext uri="{FF2B5EF4-FFF2-40B4-BE49-F238E27FC236}">
                <a16:creationId xmlns:a16="http://schemas.microsoft.com/office/drawing/2014/main" id="{0BA9C5A0-43CC-9D9A-8316-61710BD7636F}"/>
              </a:ext>
            </a:extLst>
          </p:cNvPr>
          <p:cNvSpPr/>
          <p:nvPr/>
        </p:nvSpPr>
        <p:spPr>
          <a:xfrm>
            <a:off x="8898567" y="3078761"/>
            <a:ext cx="1224290" cy="122429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10800" rtlCol="0" anchor="ctr"/>
          <a:lstStyle/>
          <a:p>
            <a:pPr algn="ctr"/>
            <a:r>
              <a:rPr lang="de-AT" noProof="0" dirty="0">
                <a:solidFill>
                  <a:schemeClr val="tx1"/>
                </a:solidFill>
              </a:rPr>
              <a:t>Produkt A</a:t>
            </a:r>
          </a:p>
        </p:txBody>
      </p:sp>
      <p:sp>
        <p:nvSpPr>
          <p:cNvPr id="8" name="Rounded Rectangle 7">
            <a:extLst>
              <a:ext uri="{FF2B5EF4-FFF2-40B4-BE49-F238E27FC236}">
                <a16:creationId xmlns:a16="http://schemas.microsoft.com/office/drawing/2014/main" id="{D1D4BC1A-174C-E25C-FC3F-C879433152AF}"/>
              </a:ext>
            </a:extLst>
          </p:cNvPr>
          <p:cNvSpPr/>
          <p:nvPr/>
        </p:nvSpPr>
        <p:spPr>
          <a:xfrm>
            <a:off x="4756864" y="1573320"/>
            <a:ext cx="2678654" cy="462955"/>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Natürliche Rohstoffe</a:t>
            </a:r>
          </a:p>
        </p:txBody>
      </p:sp>
      <p:sp>
        <p:nvSpPr>
          <p:cNvPr id="9" name="Rounded Rectangle 8">
            <a:extLst>
              <a:ext uri="{FF2B5EF4-FFF2-40B4-BE49-F238E27FC236}">
                <a16:creationId xmlns:a16="http://schemas.microsoft.com/office/drawing/2014/main" id="{ACD40510-5811-038A-79E2-B57644DC561D}"/>
              </a:ext>
            </a:extLst>
          </p:cNvPr>
          <p:cNvSpPr/>
          <p:nvPr/>
        </p:nvSpPr>
        <p:spPr>
          <a:xfrm>
            <a:off x="4756864" y="5103447"/>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 in die Umwelt</a:t>
            </a:r>
          </a:p>
        </p:txBody>
      </p:sp>
      <p:cxnSp>
        <p:nvCxnSpPr>
          <p:cNvPr id="15" name="Straight Arrow Connector 14">
            <a:extLst>
              <a:ext uri="{FF2B5EF4-FFF2-40B4-BE49-F238E27FC236}">
                <a16:creationId xmlns:a16="http://schemas.microsoft.com/office/drawing/2014/main" id="{9E609D9A-366A-64D4-E7D3-81D1E4AB5A26}"/>
              </a:ext>
            </a:extLst>
          </p:cNvPr>
          <p:cNvCxnSpPr>
            <a:cxnSpLocks/>
            <a:stCxn id="8" idx="2"/>
            <a:endCxn id="2" idx="0"/>
          </p:cNvCxnSpPr>
          <p:nvPr/>
        </p:nvCxnSpPr>
        <p:spPr>
          <a:xfrm>
            <a:off x="6096191" y="2036275"/>
            <a:ext cx="0" cy="599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0343737-F267-D254-DBAB-5532F71D83AF}"/>
              </a:ext>
            </a:extLst>
          </p:cNvPr>
          <p:cNvCxnSpPr>
            <a:cxnSpLocks/>
            <a:stCxn id="2" idx="2"/>
            <a:endCxn id="9" idx="0"/>
          </p:cNvCxnSpPr>
          <p:nvPr/>
        </p:nvCxnSpPr>
        <p:spPr>
          <a:xfrm>
            <a:off x="6096191" y="4717297"/>
            <a:ext cx="0" cy="386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0D3DE7D-AE4A-CDC4-E974-32C61844CAE4}"/>
              </a:ext>
            </a:extLst>
          </p:cNvPr>
          <p:cNvCxnSpPr>
            <a:cxnSpLocks/>
            <a:stCxn id="2" idx="3"/>
            <a:endCxn id="7" idx="2"/>
          </p:cNvCxnSpPr>
          <p:nvPr/>
        </p:nvCxnSpPr>
        <p:spPr>
          <a:xfrm>
            <a:off x="7435518" y="3676748"/>
            <a:ext cx="1463049" cy="14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hteck: abgerundete Ecken 24">
            <a:extLst>
              <a:ext uri="{FF2B5EF4-FFF2-40B4-BE49-F238E27FC236}">
                <a16:creationId xmlns:a16="http://schemas.microsoft.com/office/drawing/2014/main" id="{BF9FC052-772D-3F20-9ECC-E4003AA418E9}"/>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26" name="Textfeld 25">
            <a:extLst>
              <a:ext uri="{FF2B5EF4-FFF2-40B4-BE49-F238E27FC236}">
                <a16:creationId xmlns:a16="http://schemas.microsoft.com/office/drawing/2014/main" id="{B204C1C4-7AFB-A3CB-036B-8A0D32DBF91C}"/>
              </a:ext>
            </a:extLst>
          </p:cNvPr>
          <p:cNvSpPr txBox="1"/>
          <p:nvPr/>
        </p:nvSpPr>
        <p:spPr>
          <a:xfrm rot="5400000">
            <a:off x="10535527" y="3381808"/>
            <a:ext cx="1697452" cy="646331"/>
          </a:xfrm>
          <a:prstGeom prst="rect">
            <a:avLst/>
          </a:prstGeom>
          <a:noFill/>
        </p:spPr>
        <p:txBody>
          <a:bodyPr wrap="none" rtlCol="0">
            <a:spAutoFit/>
          </a:bodyPr>
          <a:lstStyle/>
          <a:p>
            <a:pPr algn="ctr"/>
            <a:r>
              <a:rPr lang="de-AT" noProof="0" dirty="0">
                <a:solidFill>
                  <a:srgbClr val="1DA281"/>
                </a:solidFill>
              </a:rPr>
              <a:t>Technosphäre</a:t>
            </a:r>
          </a:p>
          <a:p>
            <a:pPr algn="ctr"/>
            <a:r>
              <a:rPr lang="de-AT" dirty="0">
                <a:solidFill>
                  <a:srgbClr val="1DA281"/>
                </a:solidFill>
              </a:rPr>
              <a:t>(Produktflüsse)</a:t>
            </a:r>
            <a:endParaRPr lang="de-AT" noProof="0" dirty="0">
              <a:solidFill>
                <a:srgbClr val="1DA281"/>
              </a:solidFill>
            </a:endParaRPr>
          </a:p>
        </p:txBody>
      </p:sp>
      <p:sp>
        <p:nvSpPr>
          <p:cNvPr id="28" name="Rechteck: abgerundete Ecken 27">
            <a:extLst>
              <a:ext uri="{FF2B5EF4-FFF2-40B4-BE49-F238E27FC236}">
                <a16:creationId xmlns:a16="http://schemas.microsoft.com/office/drawing/2014/main" id="{202FDA61-261E-98D4-A02C-6DB0D6DD3EE6}"/>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30" name="Textfeld 29">
            <a:extLst>
              <a:ext uri="{FF2B5EF4-FFF2-40B4-BE49-F238E27FC236}">
                <a16:creationId xmlns:a16="http://schemas.microsoft.com/office/drawing/2014/main" id="{384E8CCC-7773-19D8-0D07-C657E12B87A3}"/>
              </a:ext>
            </a:extLst>
          </p:cNvPr>
          <p:cNvSpPr txBox="1"/>
          <p:nvPr/>
        </p:nvSpPr>
        <p:spPr>
          <a:xfrm>
            <a:off x="9755282" y="1573320"/>
            <a:ext cx="1952137" cy="646331"/>
          </a:xfrm>
          <a:prstGeom prst="rect">
            <a:avLst/>
          </a:prstGeom>
          <a:noFill/>
        </p:spPr>
        <p:txBody>
          <a:bodyPr wrap="none" rtlCol="0">
            <a:spAutoFit/>
          </a:bodyPr>
          <a:lstStyle/>
          <a:p>
            <a:pPr algn="ctr"/>
            <a:r>
              <a:rPr lang="de-AT" noProof="0" dirty="0">
                <a:solidFill>
                  <a:srgbClr val="F3DE2C"/>
                </a:solidFill>
              </a:rPr>
              <a:t>Ökosphäre</a:t>
            </a:r>
          </a:p>
          <a:p>
            <a:pPr algn="ctr"/>
            <a:r>
              <a:rPr lang="de-AT" dirty="0">
                <a:solidFill>
                  <a:srgbClr val="F3DE2C"/>
                </a:solidFill>
              </a:rPr>
              <a:t>(Elementarflüsse)</a:t>
            </a:r>
            <a:endParaRPr lang="de-AT" noProof="0" dirty="0">
              <a:solidFill>
                <a:srgbClr val="F3DE2C"/>
              </a:solidFill>
            </a:endParaRPr>
          </a:p>
        </p:txBody>
      </p:sp>
      <p:sp>
        <p:nvSpPr>
          <p:cNvPr id="10" name="Rounded Rectangle 5">
            <a:extLst>
              <a:ext uri="{FF2B5EF4-FFF2-40B4-BE49-F238E27FC236}">
                <a16:creationId xmlns:a16="http://schemas.microsoft.com/office/drawing/2014/main" id="{1B95C68F-46E0-1BE5-6FD6-05243776928D}"/>
              </a:ext>
            </a:extLst>
          </p:cNvPr>
          <p:cNvSpPr/>
          <p:nvPr/>
        </p:nvSpPr>
        <p:spPr>
          <a:xfrm>
            <a:off x="1513834" y="3504625"/>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Infrastruktur</a:t>
            </a:r>
          </a:p>
        </p:txBody>
      </p:sp>
      <p:sp>
        <p:nvSpPr>
          <p:cNvPr id="17" name="Rounded Rectangle 5">
            <a:extLst>
              <a:ext uri="{FF2B5EF4-FFF2-40B4-BE49-F238E27FC236}">
                <a16:creationId xmlns:a16="http://schemas.microsoft.com/office/drawing/2014/main" id="{509AC32B-7D1A-6ADD-80CD-AB385D4B409E}"/>
              </a:ext>
            </a:extLst>
          </p:cNvPr>
          <p:cNvSpPr/>
          <p:nvPr/>
        </p:nvSpPr>
        <p:spPr>
          <a:xfrm>
            <a:off x="1513834" y="3924309"/>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Wasser</a:t>
            </a:r>
          </a:p>
        </p:txBody>
      </p:sp>
      <p:sp>
        <p:nvSpPr>
          <p:cNvPr id="19" name="Rounded Rectangle 5">
            <a:extLst>
              <a:ext uri="{FF2B5EF4-FFF2-40B4-BE49-F238E27FC236}">
                <a16:creationId xmlns:a16="http://schemas.microsoft.com/office/drawing/2014/main" id="{E3D94BB2-2B17-C476-32FA-A954A072E9BB}"/>
              </a:ext>
            </a:extLst>
          </p:cNvPr>
          <p:cNvSpPr/>
          <p:nvPr/>
        </p:nvSpPr>
        <p:spPr>
          <a:xfrm>
            <a:off x="1513833" y="4341054"/>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Transport</a:t>
            </a:r>
          </a:p>
        </p:txBody>
      </p:sp>
      <p:grpSp>
        <p:nvGrpSpPr>
          <p:cNvPr id="49" name="Gruppieren 48">
            <a:extLst>
              <a:ext uri="{FF2B5EF4-FFF2-40B4-BE49-F238E27FC236}">
                <a16:creationId xmlns:a16="http://schemas.microsoft.com/office/drawing/2014/main" id="{DB73C473-BBC8-AB31-DD1D-0DDE9EF7D091}"/>
              </a:ext>
            </a:extLst>
          </p:cNvPr>
          <p:cNvGrpSpPr/>
          <p:nvPr/>
        </p:nvGrpSpPr>
        <p:grpSpPr>
          <a:xfrm>
            <a:off x="3205828" y="2847598"/>
            <a:ext cx="1550656" cy="1665579"/>
            <a:chOff x="3205828" y="2847598"/>
            <a:chExt cx="2216830" cy="1665579"/>
          </a:xfrm>
        </p:grpSpPr>
        <p:cxnSp>
          <p:nvCxnSpPr>
            <p:cNvPr id="13" name="Straight Arrow Connector 12">
              <a:extLst>
                <a:ext uri="{FF2B5EF4-FFF2-40B4-BE49-F238E27FC236}">
                  <a16:creationId xmlns:a16="http://schemas.microsoft.com/office/drawing/2014/main" id="{5CDEFA20-9E22-B5B1-75A4-249F9B76BCD0}"/>
                </a:ext>
              </a:extLst>
            </p:cNvPr>
            <p:cNvCxnSpPr>
              <a:cxnSpLocks/>
              <a:stCxn id="5" idx="3"/>
            </p:cNvCxnSpPr>
            <p:nvPr/>
          </p:nvCxnSpPr>
          <p:spPr>
            <a:xfrm flipV="1">
              <a:off x="3205829" y="2847598"/>
              <a:ext cx="221682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98981B-0A7F-8174-47D7-AA5D06C81721}"/>
                </a:ext>
              </a:extLst>
            </p:cNvPr>
            <p:cNvCxnSpPr>
              <a:cxnSpLocks/>
            </p:cNvCxnSpPr>
            <p:nvPr/>
          </p:nvCxnSpPr>
          <p:spPr>
            <a:xfrm>
              <a:off x="3205830" y="4096432"/>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2">
              <a:extLst>
                <a:ext uri="{FF2B5EF4-FFF2-40B4-BE49-F238E27FC236}">
                  <a16:creationId xmlns:a16="http://schemas.microsoft.com/office/drawing/2014/main" id="{3192EA7E-F41C-6F71-FB42-7F9B8843DF33}"/>
                </a:ext>
              </a:extLst>
            </p:cNvPr>
            <p:cNvCxnSpPr>
              <a:cxnSpLocks/>
              <a:stCxn id="6" idx="3"/>
            </p:cNvCxnSpPr>
            <p:nvPr/>
          </p:nvCxnSpPr>
          <p:spPr>
            <a:xfrm>
              <a:off x="3205830" y="3268965"/>
              <a:ext cx="22168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13">
              <a:extLst>
                <a:ext uri="{FF2B5EF4-FFF2-40B4-BE49-F238E27FC236}">
                  <a16:creationId xmlns:a16="http://schemas.microsoft.com/office/drawing/2014/main" id="{A1077EC9-D87F-A176-5543-88D5FA7D5643}"/>
                </a:ext>
              </a:extLst>
            </p:cNvPr>
            <p:cNvCxnSpPr>
              <a:cxnSpLocks/>
            </p:cNvCxnSpPr>
            <p:nvPr/>
          </p:nvCxnSpPr>
          <p:spPr>
            <a:xfrm>
              <a:off x="3205830" y="3676748"/>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13">
              <a:extLst>
                <a:ext uri="{FF2B5EF4-FFF2-40B4-BE49-F238E27FC236}">
                  <a16:creationId xmlns:a16="http://schemas.microsoft.com/office/drawing/2014/main" id="{A6370B85-32A5-C5BF-AEB7-F3860291A6C1}"/>
                </a:ext>
              </a:extLst>
            </p:cNvPr>
            <p:cNvCxnSpPr>
              <a:cxnSpLocks/>
            </p:cNvCxnSpPr>
            <p:nvPr/>
          </p:nvCxnSpPr>
          <p:spPr>
            <a:xfrm>
              <a:off x="3205828" y="4513177"/>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57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5" grpId="0" animBg="1"/>
      <p:bldP spid="26" grpId="0"/>
      <p:bldP spid="28" grpId="0" animBg="1"/>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Diagram&#10;&#10;Description automatically generated">
            <a:extLst>
              <a:ext uri="{FF2B5EF4-FFF2-40B4-BE49-F238E27FC236}">
                <a16:creationId xmlns:a16="http://schemas.microsoft.com/office/drawing/2014/main" id="{9BC048FE-7729-B569-33C5-8F796AEF0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3226" y="641350"/>
            <a:ext cx="69119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a:extLst>
              <a:ext uri="{FF2B5EF4-FFF2-40B4-BE49-F238E27FC236}">
                <a16:creationId xmlns:a16="http://schemas.microsoft.com/office/drawing/2014/main" id="{D50EF902-77A7-297F-786F-904F94F0A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3457">
            <a:off x="2715208" y="2505999"/>
            <a:ext cx="10572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FFB81C7-BEE1-00D2-8578-9B9C902F668D}"/>
              </a:ext>
            </a:extLst>
          </p:cNvPr>
          <p:cNvSpPr>
            <a:spLocks noGrp="1"/>
          </p:cNvSpPr>
          <p:nvPr>
            <p:ph type="title"/>
          </p:nvPr>
        </p:nvSpPr>
        <p:spPr/>
        <p:txBody>
          <a:bodyPr/>
          <a:lstStyle/>
          <a:p>
            <a:r>
              <a:rPr lang="de-AT" noProof="0" dirty="0"/>
              <a:t>Illustration der Modellierung in </a:t>
            </a:r>
            <a:r>
              <a:rPr lang="de-AT" noProof="0" dirty="0" err="1"/>
              <a:t>SPIonWeb</a:t>
            </a:r>
            <a:endParaRPr lang="de-AT" noProof="0" dirty="0"/>
          </a:p>
        </p:txBody>
      </p:sp>
      <p:sp>
        <p:nvSpPr>
          <p:cNvPr id="44037" name="Foliennummernplatzhalter 4">
            <a:extLst>
              <a:ext uri="{FF2B5EF4-FFF2-40B4-BE49-F238E27FC236}">
                <a16:creationId xmlns:a16="http://schemas.microsoft.com/office/drawing/2014/main" id="{B55783CC-07F4-F962-71CD-B011A6A36D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8082C0-AF01-416D-9BBF-9FCD6C885058}" type="slidenum">
              <a:rPr lang="de-AT" sz="1200" noProof="0" smtClean="0">
                <a:solidFill>
                  <a:srgbClr val="898989"/>
                </a:solidFill>
              </a:rPr>
              <a:t>32</a:t>
            </a:fld>
            <a:endParaRPr lang="de-AT" sz="1200" noProof="0" dirty="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5E0E1-D5BF-FD18-5220-74C56C751E03}"/>
              </a:ext>
            </a:extLst>
          </p:cNvPr>
          <p:cNvSpPr>
            <a:spLocks noGrp="1"/>
          </p:cNvSpPr>
          <p:nvPr>
            <p:ph type="title"/>
          </p:nvPr>
        </p:nvSpPr>
        <p:spPr/>
        <p:txBody>
          <a:bodyPr/>
          <a:lstStyle/>
          <a:p>
            <a:r>
              <a:rPr lang="de-AT" noProof="0" dirty="0"/>
              <a:t>Bewertung – </a:t>
            </a:r>
            <a:r>
              <a:rPr lang="de-AT" dirty="0"/>
              <a:t>W</a:t>
            </a:r>
            <a:r>
              <a:rPr lang="de-AT" noProof="0" dirty="0" err="1"/>
              <a:t>irkungsabschätzung</a:t>
            </a:r>
            <a:endParaRPr lang="de-AT" noProof="0" dirty="0"/>
          </a:p>
        </p:txBody>
      </p:sp>
      <p:sp>
        <p:nvSpPr>
          <p:cNvPr id="3" name="Inhaltsplatzhalter 2">
            <a:extLst>
              <a:ext uri="{FF2B5EF4-FFF2-40B4-BE49-F238E27FC236}">
                <a16:creationId xmlns:a16="http://schemas.microsoft.com/office/drawing/2014/main" id="{79898DB5-049D-689F-2A6A-FD3E8697FF11}"/>
              </a:ext>
            </a:extLst>
          </p:cNvPr>
          <p:cNvSpPr>
            <a:spLocks noGrp="1"/>
          </p:cNvSpPr>
          <p:nvPr>
            <p:ph idx="1"/>
          </p:nvPr>
        </p:nvSpPr>
        <p:spPr>
          <a:xfrm>
            <a:off x="1237861" y="1461796"/>
            <a:ext cx="5444294" cy="4715167"/>
          </a:xfrm>
        </p:spPr>
        <p:txBody>
          <a:bodyPr/>
          <a:lstStyle/>
          <a:p>
            <a:r>
              <a:rPr lang="de-AT" noProof="0" dirty="0"/>
              <a:t>„Übersetzung“ der Sachbilanz in Umweltwirkung</a:t>
            </a:r>
          </a:p>
          <a:p>
            <a:r>
              <a:rPr lang="de-AT" noProof="0" dirty="0"/>
              <a:t>Vielzahl an Umweltindikatoren möglich</a:t>
            </a:r>
          </a:p>
          <a:p>
            <a:pPr lvl="1"/>
            <a:r>
              <a:rPr lang="de-AT" noProof="0" dirty="0"/>
              <a:t>Ökologischer Fußabdruck (m</a:t>
            </a:r>
            <a:r>
              <a:rPr lang="de-AT" baseline="30000" noProof="0" dirty="0"/>
              <a:t>2</a:t>
            </a:r>
            <a:r>
              <a:rPr lang="de-AT" noProof="0" dirty="0"/>
              <a:t>)</a:t>
            </a:r>
          </a:p>
          <a:p>
            <a:pPr lvl="1"/>
            <a:r>
              <a:rPr lang="de-AT" noProof="0" dirty="0"/>
              <a:t>THG-Potenzial (kg CO</a:t>
            </a:r>
            <a:r>
              <a:rPr lang="de-AT" baseline="-25000" noProof="0" dirty="0"/>
              <a:t>2</a:t>
            </a:r>
            <a:r>
              <a:rPr lang="de-AT" noProof="0" dirty="0"/>
              <a:t>-eq)</a:t>
            </a:r>
          </a:p>
        </p:txBody>
      </p:sp>
      <p:pic>
        <p:nvPicPr>
          <p:cNvPr id="4" name="Grafik 3">
            <a:extLst>
              <a:ext uri="{FF2B5EF4-FFF2-40B4-BE49-F238E27FC236}">
                <a16:creationId xmlns:a16="http://schemas.microsoft.com/office/drawing/2014/main" id="{BB4AAFAD-48F1-7F07-6E7C-23619AE0BF3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274544" y="1335131"/>
            <a:ext cx="4518062" cy="4841832"/>
          </a:xfrm>
          <a:prstGeom prst="rect">
            <a:avLst/>
          </a:prstGeom>
        </p:spPr>
      </p:pic>
      <p:pic>
        <p:nvPicPr>
          <p:cNvPr id="5" name="Grafik 4">
            <a:extLst>
              <a:ext uri="{FF2B5EF4-FFF2-40B4-BE49-F238E27FC236}">
                <a16:creationId xmlns:a16="http://schemas.microsoft.com/office/drawing/2014/main" id="{60B5FB33-8562-148B-B63D-649A37E60687}"/>
              </a:ext>
            </a:extLst>
          </p:cNvPr>
          <p:cNvPicPr>
            <a:picLocks noChangeAspect="1"/>
          </p:cNvPicPr>
          <p:nvPr/>
        </p:nvPicPr>
        <p:blipFill>
          <a:blip r:embed="rId4"/>
          <a:srcRect t="70405" r="47107" b="-1"/>
          <a:stretch>
            <a:fillRect/>
          </a:stretch>
        </p:blipFill>
        <p:spPr>
          <a:xfrm>
            <a:off x="7274544" y="4743938"/>
            <a:ext cx="2389718" cy="1433025"/>
          </a:xfrm>
          <a:prstGeom prst="rect">
            <a:avLst/>
          </a:prstGeom>
        </p:spPr>
      </p:pic>
    </p:spTree>
    <p:extLst>
      <p:ext uri="{BB962C8B-B14F-4D97-AF65-F5344CB8AC3E}">
        <p14:creationId xmlns:p14="http://schemas.microsoft.com/office/powerpoint/2010/main" val="2232078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p:txBody>
          <a:bodyPr/>
          <a:lstStyle/>
          <a:p>
            <a:r>
              <a:rPr lang="de-AT" noProof="0" dirty="0"/>
              <a:t>Ökobilanzierung: Interpretation</a:t>
            </a:r>
          </a:p>
        </p:txBody>
      </p:sp>
      <p:pic>
        <p:nvPicPr>
          <p:cNvPr id="7" name="Grafik 6">
            <a:extLst>
              <a:ext uri="{FF2B5EF4-FFF2-40B4-BE49-F238E27FC236}">
                <a16:creationId xmlns:a16="http://schemas.microsoft.com/office/drawing/2014/main" id="{65007359-CBAE-87DF-D230-52852D2D95F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pic>
        <p:nvPicPr>
          <p:cNvPr id="11" name="Grafik 10">
            <a:extLst>
              <a:ext uri="{FF2B5EF4-FFF2-40B4-BE49-F238E27FC236}">
                <a16:creationId xmlns:a16="http://schemas.microsoft.com/office/drawing/2014/main" id="{C4788FE9-0ED3-5001-2C4E-0E90F7EDAE8A}"/>
              </a:ext>
            </a:extLst>
          </p:cNvPr>
          <p:cNvPicPr>
            <a:picLocks noChangeAspect="1"/>
          </p:cNvPicPr>
          <p:nvPr/>
        </p:nvPicPr>
        <p:blipFill>
          <a:blip r:embed="rId5"/>
          <a:srcRect l="54414" r="-2" b="1458"/>
          <a:stretch>
            <a:fillRect/>
          </a:stretch>
        </p:blipFill>
        <p:spPr>
          <a:xfrm>
            <a:off x="9732936" y="1335131"/>
            <a:ext cx="2059668" cy="4771202"/>
          </a:xfrm>
          <a:prstGeom prst="rect">
            <a:avLst/>
          </a:prstGeom>
        </p:spPr>
      </p:pic>
      <p:pic>
        <p:nvPicPr>
          <p:cNvPr id="2" name="Grafik 9">
            <a:extLst>
              <a:ext uri="{FF2B5EF4-FFF2-40B4-BE49-F238E27FC236}">
                <a16:creationId xmlns:a16="http://schemas.microsoft.com/office/drawing/2014/main" id="{91D34E5E-B97C-85CD-AF3F-5E399E15F4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4073" y="2746114"/>
            <a:ext cx="3851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50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3D93-3DDB-0C42-1E69-05EDCB92B59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6428095-5AA9-B2A0-9784-1F3AA4FFD513}"/>
              </a:ext>
            </a:extLst>
          </p:cNvPr>
          <p:cNvSpPr>
            <a:spLocks noGrp="1"/>
          </p:cNvSpPr>
          <p:nvPr>
            <p:ph type="title"/>
          </p:nvPr>
        </p:nvSpPr>
        <p:spPr>
          <a:xfrm>
            <a:off x="1237861" y="415729"/>
            <a:ext cx="7467989" cy="617699"/>
          </a:xfrm>
        </p:spPr>
        <p:txBody>
          <a:bodyPr/>
          <a:lstStyle/>
          <a:p>
            <a:r>
              <a:rPr lang="de-AT" noProof="0" dirty="0"/>
              <a:t>Ökobilanzierung – Mehrwert</a:t>
            </a:r>
          </a:p>
        </p:txBody>
      </p:sp>
      <p:sp>
        <p:nvSpPr>
          <p:cNvPr id="8" name="Textplatzhalter 2">
            <a:extLst>
              <a:ext uri="{FF2B5EF4-FFF2-40B4-BE49-F238E27FC236}">
                <a16:creationId xmlns:a16="http://schemas.microsoft.com/office/drawing/2014/main" id="{4B1708DB-4C77-08CD-DF47-11691467FDA8}"/>
              </a:ext>
            </a:extLst>
          </p:cNvPr>
          <p:cNvSpPr>
            <a:spLocks noGrp="1"/>
          </p:cNvSpPr>
          <p:nvPr>
            <p:ph idx="1" hasCustomPrompt="1"/>
          </p:nvPr>
        </p:nvSpPr>
        <p:spPr>
          <a:xfrm>
            <a:off x="1238250" y="1462088"/>
            <a:ext cx="6092581" cy="4714875"/>
          </a:xfrm>
        </p:spPr>
        <p:txBody>
          <a:bodyPr vert="horz" lIns="0" tIns="45720" rIns="91440" bIns="45720" rtlCol="0">
            <a:normAutofit/>
          </a:bodyPr>
          <a:lstStyle>
            <a:lvl1pPr marL="0" indent="0">
              <a:buNone/>
              <a:defRPr/>
            </a:lvl1pPr>
          </a:lstStyle>
          <a:p>
            <a:pPr marL="457200" indent="-457200">
              <a:buFont typeface="Arial" panose="020B0604020202020204" pitchFamily="34" charset="0"/>
              <a:buChar char="•"/>
            </a:pPr>
            <a:r>
              <a:rPr lang="de-AT" b="1" noProof="0" dirty="0"/>
              <a:t>Status quo </a:t>
            </a:r>
            <a:r>
              <a:rPr lang="de-AT" noProof="0" dirty="0"/>
              <a:t>als Grundlage für weitere Schritte</a:t>
            </a:r>
          </a:p>
          <a:p>
            <a:pPr marL="457200" indent="-457200">
              <a:buFont typeface="Arial" panose="020B0604020202020204" pitchFamily="34" charset="0"/>
              <a:buChar char="•"/>
            </a:pPr>
            <a:r>
              <a:rPr lang="de-AT" noProof="0" dirty="0"/>
              <a:t>Vergleich und Wissensaustausch</a:t>
            </a:r>
          </a:p>
          <a:p>
            <a:pPr marL="457200" indent="-457200">
              <a:buFont typeface="Arial" panose="020B0604020202020204" pitchFamily="34" charset="0"/>
              <a:buChar char="•"/>
            </a:pPr>
            <a:r>
              <a:rPr lang="de-AT" noProof="0" dirty="0"/>
              <a:t>Basis zur Ableitung der sinnvollsten ökologischen Verbesserungsmöglichkeiten (Szenarien)</a:t>
            </a:r>
          </a:p>
          <a:p>
            <a:pPr marL="457200" indent="-457200">
              <a:buFont typeface="Arial" panose="020B0604020202020204" pitchFamily="34" charset="0"/>
              <a:buChar char="•"/>
            </a:pPr>
            <a:r>
              <a:rPr lang="de-AT" noProof="0" dirty="0"/>
              <a:t>Überwachung von Umweltmaßnahmen/</a:t>
            </a:r>
            <a:br>
              <a:rPr lang="de-AT" noProof="0" dirty="0"/>
            </a:br>
            <a:r>
              <a:rPr lang="de-AT" noProof="0" dirty="0"/>
              <a:t>Nachhaltigkeitsstrategie</a:t>
            </a:r>
          </a:p>
        </p:txBody>
      </p:sp>
      <p:pic>
        <p:nvPicPr>
          <p:cNvPr id="2" name="Grafik 1">
            <a:extLst>
              <a:ext uri="{FF2B5EF4-FFF2-40B4-BE49-F238E27FC236}">
                <a16:creationId xmlns:a16="http://schemas.microsoft.com/office/drawing/2014/main" id="{096613C1-96B6-6CBA-8821-BC55D880C7C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spTree>
    <p:extLst>
      <p:ext uri="{BB962C8B-B14F-4D97-AF65-F5344CB8AC3E}">
        <p14:creationId xmlns:p14="http://schemas.microsoft.com/office/powerpoint/2010/main" val="310512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4C9D-25F8-A6E8-72EA-AB1782EC59AC}"/>
            </a:ext>
          </a:extLst>
        </p:cNvPr>
        <p:cNvGrpSpPr/>
        <p:nvPr/>
      </p:nvGrpSpPr>
      <p:grpSpPr>
        <a:xfrm>
          <a:off x="0" y="0"/>
          <a:ext cx="0" cy="0"/>
          <a:chOff x="0" y="0"/>
          <a:chExt cx="0" cy="0"/>
        </a:xfrm>
      </p:grpSpPr>
      <p:grpSp>
        <p:nvGrpSpPr>
          <p:cNvPr id="5" name="Gruppieren 2">
            <a:extLst>
              <a:ext uri="{FF2B5EF4-FFF2-40B4-BE49-F238E27FC236}">
                <a16:creationId xmlns:a16="http://schemas.microsoft.com/office/drawing/2014/main" id="{777D7A9C-3343-A2E6-DE48-5BE01DD08FD2}"/>
              </a:ext>
            </a:extLst>
          </p:cNvPr>
          <p:cNvGrpSpPr>
            <a:grpSpLocks/>
          </p:cNvGrpSpPr>
          <p:nvPr/>
        </p:nvGrpSpPr>
        <p:grpSpPr bwMode="auto">
          <a:xfrm>
            <a:off x="4813978" y="4030462"/>
            <a:ext cx="2891840" cy="2827538"/>
            <a:chOff x="2558925" y="1412776"/>
            <a:chExt cx="3594101" cy="3594100"/>
          </a:xfrm>
        </p:grpSpPr>
        <p:pic>
          <p:nvPicPr>
            <p:cNvPr id="6" name="Grafik 7">
              <a:extLst>
                <a:ext uri="{FF2B5EF4-FFF2-40B4-BE49-F238E27FC236}">
                  <a16:creationId xmlns:a16="http://schemas.microsoft.com/office/drawing/2014/main" id="{9D89C9D4-A7D2-5E1E-C025-166EF176EA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8926" y="1412776"/>
              <a:ext cx="35941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8">
              <a:extLst>
                <a:ext uri="{FF2B5EF4-FFF2-40B4-BE49-F238E27FC236}">
                  <a16:creationId xmlns:a16="http://schemas.microsoft.com/office/drawing/2014/main" id="{66E793EB-AC08-E814-C3F2-F5EC45402833}"/>
                </a:ext>
              </a:extLst>
            </p:cNvPr>
            <p:cNvSpPr>
              <a:spLocks noChangeArrowheads="1"/>
            </p:cNvSpPr>
            <p:nvPr/>
          </p:nvSpPr>
          <p:spPr bwMode="auto">
            <a:xfrm>
              <a:off x="2558925" y="4149080"/>
              <a:ext cx="3594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r>
                <a:rPr lang="de-AT" sz="2000" noProof="0" dirty="0">
                  <a:solidFill>
                    <a:schemeClr val="tx1"/>
                  </a:solidFill>
                  <a:latin typeface="Arial" panose="020B0604020202020204" pitchFamily="34" charset="0"/>
                  <a:cs typeface="Arial" panose="020B0604020202020204" pitchFamily="34" charset="0"/>
                </a:rPr>
                <a:t>http://spionweb.eco</a:t>
              </a:r>
            </a:p>
          </p:txBody>
        </p:sp>
      </p:grpSp>
      <p:sp>
        <p:nvSpPr>
          <p:cNvPr id="2" name="Titel 1">
            <a:extLst>
              <a:ext uri="{FF2B5EF4-FFF2-40B4-BE49-F238E27FC236}">
                <a16:creationId xmlns:a16="http://schemas.microsoft.com/office/drawing/2014/main" id="{9F204369-B7A1-8E67-EF3F-D6DBB14CC5DD}"/>
              </a:ext>
            </a:extLst>
          </p:cNvPr>
          <p:cNvSpPr>
            <a:spLocks noGrp="1"/>
          </p:cNvSpPr>
          <p:nvPr>
            <p:ph type="title"/>
          </p:nvPr>
        </p:nvSpPr>
        <p:spPr>
          <a:xfrm>
            <a:off x="2538706" y="2305669"/>
            <a:ext cx="9124560" cy="724535"/>
          </a:xfrm>
        </p:spPr>
        <p:txBody>
          <a:bodyPr/>
          <a:lstStyle/>
          <a:p>
            <a:r>
              <a:rPr lang="de-AT" noProof="0" dirty="0"/>
              <a:t>Der </a:t>
            </a:r>
            <a:r>
              <a:rPr lang="de-AT" noProof="0" dirty="0" err="1"/>
              <a:t>Sustainable</a:t>
            </a:r>
            <a:r>
              <a:rPr lang="de-AT" noProof="0" dirty="0"/>
              <a:t> </a:t>
            </a:r>
            <a:r>
              <a:rPr lang="de-AT" noProof="0" dirty="0" err="1"/>
              <a:t>Process</a:t>
            </a:r>
            <a:r>
              <a:rPr lang="de-AT" noProof="0" dirty="0"/>
              <a:t> Index (SPI)</a:t>
            </a:r>
          </a:p>
        </p:txBody>
      </p:sp>
      <p:sp>
        <p:nvSpPr>
          <p:cNvPr id="3" name="Textplatzhalter 2">
            <a:extLst>
              <a:ext uri="{FF2B5EF4-FFF2-40B4-BE49-F238E27FC236}">
                <a16:creationId xmlns:a16="http://schemas.microsoft.com/office/drawing/2014/main" id="{AF1FB007-8CDE-202C-D7EA-01084B97361A}"/>
              </a:ext>
            </a:extLst>
          </p:cNvPr>
          <p:cNvSpPr>
            <a:spLocks noGrp="1"/>
          </p:cNvSpPr>
          <p:nvPr>
            <p:ph type="body" sz="quarter" idx="10"/>
          </p:nvPr>
        </p:nvSpPr>
        <p:spPr>
          <a:xfrm>
            <a:off x="2538705" y="1788555"/>
            <a:ext cx="9124560" cy="337185"/>
          </a:xfrm>
        </p:spPr>
        <p:txBody>
          <a:bodyPr/>
          <a:lstStyle/>
          <a:p>
            <a:r>
              <a:rPr lang="de-AT" noProof="0" dirty="0"/>
              <a:t>Teil I</a:t>
            </a:r>
          </a:p>
        </p:txBody>
      </p:sp>
    </p:spTree>
    <p:extLst>
      <p:ext uri="{BB962C8B-B14F-4D97-AF65-F5344CB8AC3E}">
        <p14:creationId xmlns:p14="http://schemas.microsoft.com/office/powerpoint/2010/main" val="896436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2">
            <a:extLst>
              <a:ext uri="{FF2B5EF4-FFF2-40B4-BE49-F238E27FC236}">
                <a16:creationId xmlns:a16="http://schemas.microsoft.com/office/drawing/2014/main" id="{31412D52-E0DB-595F-6349-51521CFDD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0712" y="835026"/>
            <a:ext cx="5868987"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5E57135-676A-9815-F51B-029146EFAA95}"/>
              </a:ext>
            </a:extLst>
          </p:cNvPr>
          <p:cNvSpPr>
            <a:spLocks noGrp="1"/>
          </p:cNvSpPr>
          <p:nvPr>
            <p:ph type="title"/>
          </p:nvPr>
        </p:nvSpPr>
        <p:spPr>
          <a:xfrm>
            <a:off x="1234632" y="415727"/>
            <a:ext cx="7467989" cy="617699"/>
          </a:xfrm>
        </p:spPr>
        <p:txBody>
          <a:bodyPr/>
          <a:lstStyle/>
          <a:p>
            <a:r>
              <a:rPr lang="de-AT" noProof="0" dirty="0"/>
              <a:t>Der SPI</a:t>
            </a:r>
          </a:p>
        </p:txBody>
      </p:sp>
      <p:sp>
        <p:nvSpPr>
          <p:cNvPr id="5" name="Untertitel 2">
            <a:extLst>
              <a:ext uri="{FF2B5EF4-FFF2-40B4-BE49-F238E27FC236}">
                <a16:creationId xmlns:a16="http://schemas.microsoft.com/office/drawing/2014/main" id="{38EF1FC4-F17E-B1A6-C0B5-2FEBD4EFF067}"/>
              </a:ext>
            </a:extLst>
          </p:cNvPr>
          <p:cNvSpPr>
            <a:spLocks noGrp="1"/>
          </p:cNvSpPr>
          <p:nvPr>
            <p:ph idx="1"/>
          </p:nvPr>
        </p:nvSpPr>
        <p:spPr>
          <a:xfrm>
            <a:off x="1238251" y="1462088"/>
            <a:ext cx="5076580" cy="4714875"/>
          </a:xfrm>
        </p:spPr>
        <p:txBody>
          <a:bodyPr rtlCol="0">
            <a:normAutofit/>
          </a:bodyPr>
          <a:lstStyle/>
          <a:p>
            <a:r>
              <a:rPr lang="de-AT" noProof="0" dirty="0"/>
              <a:t>Vergleich natürlicher und technischer Material- und Energieflüsse</a:t>
            </a:r>
          </a:p>
          <a:p>
            <a:endParaRPr lang="de-AT" noProof="0" dirty="0"/>
          </a:p>
          <a:p>
            <a:r>
              <a:rPr lang="de-AT" noProof="0" dirty="0"/>
              <a:t>Ökologischer Fußabdruck und Einbeziehung aller Emissionen</a:t>
            </a:r>
          </a:p>
          <a:p>
            <a:endParaRPr lang="de-AT" noProof="0" dirty="0"/>
          </a:p>
          <a:p>
            <a:r>
              <a:rPr lang="de-AT" noProof="0" dirty="0"/>
              <a:t>Treibhausgasemissionen basierend auf IPCC AR5</a:t>
            </a:r>
          </a:p>
        </p:txBody>
      </p:sp>
      <p:pic>
        <p:nvPicPr>
          <p:cNvPr id="9" name="Grafik 8" descr="Ein Bild, das Obst enthält.&#10;&#10;Automatisch generierte Beschreibung">
            <a:extLst>
              <a:ext uri="{FF2B5EF4-FFF2-40B4-BE49-F238E27FC236}">
                <a16:creationId xmlns:a16="http://schemas.microsoft.com/office/drawing/2014/main" id="{6A5DCD74-FCE0-0DD4-98C5-74AEEE16C3EB}"/>
              </a:ext>
            </a:extLst>
          </p:cNvPr>
          <p:cNvPicPr>
            <a:picLocks noChangeAspect="1"/>
          </p:cNvPicPr>
          <p:nvPr/>
        </p:nvPicPr>
        <p:blipFill rotWithShape="1">
          <a:blip r:embed="rId4" cstate="print"/>
          <a:srcRect/>
          <a:stretch/>
        </p:blipFill>
        <p:spPr>
          <a:xfrm>
            <a:off x="3008445" y="333546"/>
            <a:ext cx="768096" cy="782063"/>
          </a:xfrm>
          <a:prstGeom prst="ellipse">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F584-8AD0-47D9-EFD2-96A85501416A}"/>
              </a:ext>
            </a:extLst>
          </p:cNvPr>
          <p:cNvSpPr>
            <a:spLocks noGrp="1"/>
          </p:cNvSpPr>
          <p:nvPr>
            <p:ph type="title"/>
          </p:nvPr>
        </p:nvSpPr>
        <p:spPr>
          <a:xfrm>
            <a:off x="1238249" y="415925"/>
            <a:ext cx="8202735" cy="617538"/>
          </a:xfrm>
        </p:spPr>
        <p:txBody>
          <a:bodyPr>
            <a:noAutofit/>
          </a:bodyPr>
          <a:lstStyle/>
          <a:p>
            <a:r>
              <a:rPr lang="de-AT" noProof="0" dirty="0"/>
              <a:t>Den SPI verstehen: Zwei Grundsätze</a:t>
            </a:r>
          </a:p>
        </p:txBody>
      </p:sp>
      <p:sp>
        <p:nvSpPr>
          <p:cNvPr id="3" name="Inhaltsplatzhalter 2">
            <a:extLst>
              <a:ext uri="{FF2B5EF4-FFF2-40B4-BE49-F238E27FC236}">
                <a16:creationId xmlns:a16="http://schemas.microsoft.com/office/drawing/2014/main" id="{663F30FA-8B98-20AA-636F-9933A7D68C65}"/>
              </a:ext>
            </a:extLst>
          </p:cNvPr>
          <p:cNvSpPr>
            <a:spLocks noGrp="1"/>
          </p:cNvSpPr>
          <p:nvPr>
            <p:ph idx="1"/>
          </p:nvPr>
        </p:nvSpPr>
        <p:spPr>
          <a:xfrm>
            <a:off x="1237860" y="1461796"/>
            <a:ext cx="10363201" cy="4715167"/>
          </a:xfrm>
        </p:spPr>
        <p:txBody>
          <a:bodyPr vert="horz" lIns="91440" tIns="45720" rIns="91440" bIns="45720" rtlCol="0">
            <a:normAutofit/>
          </a:bodyPr>
          <a:lstStyle/>
          <a:p>
            <a:pPr marL="0" indent="0">
              <a:buNone/>
            </a:pPr>
            <a:r>
              <a:rPr lang="de-AT" noProof="0" dirty="0"/>
              <a:t>Anthropogene Materialflüsse dürfen folgendes nicht verändern:</a:t>
            </a:r>
          </a:p>
          <a:p>
            <a:pPr marL="514350" indent="-514350">
              <a:buClr>
                <a:srgbClr val="1DA281"/>
              </a:buClr>
              <a:buFont typeface="+mj-lt"/>
              <a:buAutoNum type="arabicParenR"/>
            </a:pPr>
            <a:r>
              <a:rPr lang="de-AT" noProof="0" dirty="0"/>
              <a:t>globale natürliche Stoffkreisläufe </a:t>
            </a:r>
            <a:br>
              <a:rPr lang="de-AT" noProof="0" dirty="0"/>
            </a:br>
            <a:r>
              <a:rPr lang="de-AT" noProof="0" dirty="0">
                <a:solidFill>
                  <a:srgbClr val="1DA281"/>
                </a:solidFill>
                <a:sym typeface="Wingdings" panose="05000000000000000000" pitchFamily="2" charset="2"/>
              </a:rPr>
              <a:t> Ressourcennutzung</a:t>
            </a:r>
          </a:p>
          <a:p>
            <a:pPr marL="514350" indent="-514350">
              <a:buClr>
                <a:srgbClr val="1DA281"/>
              </a:buClr>
              <a:buFont typeface="+mj-lt"/>
              <a:buAutoNum type="arabicParenR"/>
            </a:pPr>
            <a:endParaRPr lang="de-AT" noProof="0" dirty="0">
              <a:solidFill>
                <a:srgbClr val="1DA281"/>
              </a:solidFill>
              <a:sym typeface="Wingdings" panose="05000000000000000000" pitchFamily="2" charset="2"/>
            </a:endParaRPr>
          </a:p>
          <a:p>
            <a:pPr marL="514350" indent="-514350">
              <a:buClr>
                <a:srgbClr val="1DA281"/>
              </a:buClr>
              <a:buFont typeface="+mj-lt"/>
              <a:buAutoNum type="arabicParenR"/>
            </a:pPr>
            <a:r>
              <a:rPr lang="de-AT" noProof="0" dirty="0"/>
              <a:t>die Eigenschaften lokaler Umweltkompartimente</a:t>
            </a:r>
            <a:br>
              <a:rPr lang="de-AT" noProof="0" dirty="0"/>
            </a:br>
            <a:r>
              <a:rPr lang="de-AT" noProof="0" dirty="0">
                <a:solidFill>
                  <a:srgbClr val="1DA281"/>
                </a:solidFill>
                <a:sym typeface="Wingdings" panose="05000000000000000000" pitchFamily="2" charset="2"/>
              </a:rPr>
              <a:t> Emissionen in die Natur</a:t>
            </a:r>
            <a:endParaRPr lang="de-AT" noProof="0" dirty="0">
              <a:solidFill>
                <a:srgbClr val="1DA281"/>
              </a:solidFill>
            </a:endParaRPr>
          </a:p>
          <a:p>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p:txBody>
      </p:sp>
      <p:sp>
        <p:nvSpPr>
          <p:cNvPr id="52228" name="Foliennummernplatzhalter 3">
            <a:extLst>
              <a:ext uri="{FF2B5EF4-FFF2-40B4-BE49-F238E27FC236}">
                <a16:creationId xmlns:a16="http://schemas.microsoft.com/office/drawing/2014/main" id="{9B2F30D1-E19D-D15A-762F-FBA940659CD4}"/>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t>16.06.2026</a:t>
            </a:fld>
            <a:endParaRPr lang="de-AT" noProof="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BC2395A2-BE74-99CD-CB64-1A245371640E}"/>
              </a:ext>
            </a:extLst>
          </p:cNvPr>
          <p:cNvSpPr>
            <a:spLocks noGrp="1" noChangeArrowheads="1"/>
          </p:cNvSpPr>
          <p:nvPr>
            <p:ph type="title"/>
          </p:nvPr>
        </p:nvSpPr>
        <p:spPr/>
        <p:txBody>
          <a:bodyPr/>
          <a:lstStyle/>
          <a:p>
            <a:r>
              <a:rPr lang="de-AT" noProof="0" dirty="0"/>
              <a:t>Prinzip 1: Ressourcennutzung</a:t>
            </a:r>
          </a:p>
        </p:txBody>
      </p:sp>
      <p:sp>
        <p:nvSpPr>
          <p:cNvPr id="55299" name="Inhaltsplatzhalter 2">
            <a:extLst>
              <a:ext uri="{FF2B5EF4-FFF2-40B4-BE49-F238E27FC236}">
                <a16:creationId xmlns:a16="http://schemas.microsoft.com/office/drawing/2014/main" id="{76F5035F-69B4-5566-6D6B-32AA1E5E6AF4}"/>
              </a:ext>
            </a:extLst>
          </p:cNvPr>
          <p:cNvSpPr>
            <a:spLocks noGrp="1" noChangeArrowheads="1"/>
          </p:cNvSpPr>
          <p:nvPr>
            <p:ph idx="1"/>
          </p:nvPr>
        </p:nvSpPr>
        <p:spPr>
          <a:xfrm>
            <a:off x="1237860" y="1665983"/>
            <a:ext cx="10363201" cy="4715167"/>
          </a:xfrm>
        </p:spPr>
        <p:txBody>
          <a:bodyPr>
            <a:normAutofit/>
          </a:bodyPr>
          <a:lstStyle/>
          <a:p>
            <a:pPr eaLnBrk="1" hangingPunct="1"/>
            <a:r>
              <a:rPr lang="de-AT" noProof="0" dirty="0"/>
              <a:t>Wir können nur so viel entnehmen, wie nachwächst</a:t>
            </a:r>
          </a:p>
          <a:p>
            <a:pPr eaLnBrk="1" hangingPunct="1"/>
            <a:r>
              <a:rPr lang="de-AT" noProof="0" dirty="0"/>
              <a:t>Biobasierte Ressourcen regenerieren sich schneller</a:t>
            </a:r>
          </a:p>
          <a:p>
            <a:pPr eaLnBrk="1" hangingPunct="1"/>
            <a:r>
              <a:rPr lang="de-AT" noProof="0" dirty="0"/>
              <a:t>Fossile Ressourcen regenerieren sich </a:t>
            </a:r>
            <a:r>
              <a:rPr lang="de-AT" noProof="0" dirty="0" err="1"/>
              <a:t>seeeehr</a:t>
            </a:r>
            <a:r>
              <a:rPr lang="de-AT" noProof="0" dirty="0"/>
              <a:t> langsam</a:t>
            </a:r>
          </a:p>
          <a:p>
            <a:pPr eaLnBrk="1" hangingPunct="1"/>
            <a:r>
              <a:rPr lang="de-AT" noProof="0" dirty="0"/>
              <a:t>Die direkte Flächennutzung wird pro Jahr berechnet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36794-D436-C5F9-18D6-72D5D5FEEDA6}"/>
              </a:ext>
            </a:extLst>
          </p:cNvPr>
          <p:cNvSpPr>
            <a:spLocks noGrp="1"/>
          </p:cNvSpPr>
          <p:nvPr>
            <p:ph type="title"/>
          </p:nvPr>
        </p:nvSpPr>
        <p:spPr/>
        <p:txBody>
          <a:bodyPr/>
          <a:lstStyle/>
          <a:p>
            <a:r>
              <a:rPr lang="de-AT" noProof="0" dirty="0"/>
              <a:t>Einleitung</a:t>
            </a:r>
          </a:p>
        </p:txBody>
      </p:sp>
      <p:sp>
        <p:nvSpPr>
          <p:cNvPr id="3" name="Textplatzhalter 2">
            <a:extLst>
              <a:ext uri="{FF2B5EF4-FFF2-40B4-BE49-F238E27FC236}">
                <a16:creationId xmlns:a16="http://schemas.microsoft.com/office/drawing/2014/main" id="{5AD8CB1F-2504-F389-766E-58ADB48835BF}"/>
              </a:ext>
            </a:extLst>
          </p:cNvPr>
          <p:cNvSpPr>
            <a:spLocks noGrp="1"/>
          </p:cNvSpPr>
          <p:nvPr>
            <p:ph type="body" sz="quarter" idx="10"/>
          </p:nvPr>
        </p:nvSpPr>
        <p:spPr/>
        <p:txBody>
          <a:bodyPr/>
          <a:lstStyle/>
          <a:p>
            <a:r>
              <a:rPr lang="de-AT" noProof="0" dirty="0"/>
              <a:t>Teil I</a:t>
            </a:r>
          </a:p>
        </p:txBody>
      </p:sp>
    </p:spTree>
    <p:extLst>
      <p:ext uri="{BB962C8B-B14F-4D97-AF65-F5344CB8AC3E}">
        <p14:creationId xmlns:p14="http://schemas.microsoft.com/office/powerpoint/2010/main" val="236529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05FB-A349-0AE2-4978-D8882622E017}"/>
            </a:ext>
          </a:extLst>
        </p:cNvPr>
        <p:cNvGrpSpPr/>
        <p:nvPr/>
      </p:nvGrpSpPr>
      <p:grpSpPr>
        <a:xfrm>
          <a:off x="0" y="0"/>
          <a:ext cx="0" cy="0"/>
          <a:chOff x="0" y="0"/>
          <a:chExt cx="0" cy="0"/>
        </a:xfrm>
      </p:grpSpPr>
      <p:sp>
        <p:nvSpPr>
          <p:cNvPr id="55298" name="Titel 1">
            <a:extLst>
              <a:ext uri="{FF2B5EF4-FFF2-40B4-BE49-F238E27FC236}">
                <a16:creationId xmlns:a16="http://schemas.microsoft.com/office/drawing/2014/main" id="{15B7C733-9E11-6BE4-8DB1-88BFFAC8E725}"/>
              </a:ext>
            </a:extLst>
          </p:cNvPr>
          <p:cNvSpPr>
            <a:spLocks noGrp="1" noChangeArrowheads="1"/>
          </p:cNvSpPr>
          <p:nvPr>
            <p:ph type="title"/>
          </p:nvPr>
        </p:nvSpPr>
        <p:spPr/>
        <p:txBody>
          <a:bodyPr/>
          <a:lstStyle/>
          <a:p>
            <a:r>
              <a:rPr lang="de-AT" noProof="0" dirty="0"/>
              <a:t>Prinzip 1: Ressourcennutzung</a:t>
            </a:r>
            <a:br>
              <a:rPr lang="de-AT" noProof="0" dirty="0"/>
            </a:br>
            <a:r>
              <a:rPr lang="de-AT" noProof="0" dirty="0"/>
              <a:t>Beispiel fossiler Kohlenstoff</a:t>
            </a:r>
          </a:p>
        </p:txBody>
      </p:sp>
      <p:sp>
        <p:nvSpPr>
          <p:cNvPr id="55299" name="Inhaltsplatzhalter 2">
            <a:extLst>
              <a:ext uri="{FF2B5EF4-FFF2-40B4-BE49-F238E27FC236}">
                <a16:creationId xmlns:a16="http://schemas.microsoft.com/office/drawing/2014/main" id="{ABEBEF23-A1B4-5E00-60C5-4A6344688D07}"/>
              </a:ext>
            </a:extLst>
          </p:cNvPr>
          <p:cNvSpPr>
            <a:spLocks noGrp="1" noChangeArrowheads="1"/>
          </p:cNvSpPr>
          <p:nvPr>
            <p:ph idx="1"/>
          </p:nvPr>
        </p:nvSpPr>
        <p:spPr>
          <a:xfrm>
            <a:off x="1237860" y="1612714"/>
            <a:ext cx="10363201" cy="4715167"/>
          </a:xfrm>
        </p:spPr>
        <p:txBody>
          <a:bodyPr>
            <a:normAutofit lnSpcReduction="10000"/>
          </a:bodyPr>
          <a:lstStyle/>
          <a:p>
            <a:pPr eaLnBrk="1" hangingPunct="1"/>
            <a:r>
              <a:rPr lang="de-AT" noProof="0" dirty="0"/>
              <a:t>Wenn die Nutzung fossiler Kohlenstoffe durch den Menschen </a:t>
            </a:r>
            <a:r>
              <a:rPr lang="de-AT" noProof="0" dirty="0">
                <a:solidFill>
                  <a:srgbClr val="1DA281"/>
                </a:solidFill>
              </a:rPr>
              <a:t>einem Rückfluss in die langfristige Speicherung entspricht</a:t>
            </a:r>
            <a:r>
              <a:rPr lang="de-AT" noProof="0" dirty="0"/>
              <a:t>, ist ihre Nutzung nachhaltig.</a:t>
            </a:r>
          </a:p>
          <a:p>
            <a:pPr eaLnBrk="1" hangingPunct="1"/>
            <a:r>
              <a:rPr lang="de-AT" noProof="0" dirty="0"/>
              <a:t>Der </a:t>
            </a:r>
            <a:r>
              <a:rPr lang="de-AT" noProof="0" dirty="0">
                <a:solidFill>
                  <a:srgbClr val="1DA281"/>
                </a:solidFill>
              </a:rPr>
              <a:t>Prozess </a:t>
            </a:r>
            <a:r>
              <a:rPr lang="de-AT" noProof="0" dirty="0"/>
              <a:t>der Rückführung von Kohlenstoff in die langfristige Speicherung ist </a:t>
            </a:r>
            <a:r>
              <a:rPr lang="de-AT" noProof="0" dirty="0">
                <a:solidFill>
                  <a:srgbClr val="1DA281"/>
                </a:solidFill>
              </a:rPr>
              <a:t>die Sedimentation auf dem Meeresboden</a:t>
            </a:r>
            <a:r>
              <a:rPr lang="de-AT" noProof="0" dirty="0"/>
              <a:t>.</a:t>
            </a:r>
          </a:p>
          <a:p>
            <a:pPr eaLnBrk="1" hangingPunct="1"/>
            <a:r>
              <a:rPr lang="de-AT" noProof="0" dirty="0"/>
              <a:t>Die jährliche Rate beträgt ca.</a:t>
            </a:r>
            <a:r>
              <a:rPr lang="de-AT" noProof="0" dirty="0">
                <a:solidFill>
                  <a:srgbClr val="7EB34D"/>
                </a:solidFill>
              </a:rPr>
              <a:t> </a:t>
            </a:r>
            <a:r>
              <a:rPr lang="de-AT" noProof="0" dirty="0">
                <a:solidFill>
                  <a:srgbClr val="1DA281"/>
                </a:solidFill>
              </a:rPr>
              <a:t>1 kg Kohlenstoff, der auf 500 m² Meeresboden sedimentiert wird.</a:t>
            </a:r>
          </a:p>
          <a:p>
            <a:pPr eaLnBrk="1" hangingPunct="1"/>
            <a:r>
              <a:rPr lang="de-AT" noProof="0" dirty="0"/>
              <a:t>Der Fußabdruck für die Nutzung fossiler Kohlenstoffe beträgt daher</a:t>
            </a:r>
            <a:r>
              <a:rPr lang="de-AT" noProof="0" dirty="0">
                <a:solidFill>
                  <a:srgbClr val="7EB34D"/>
                </a:solidFill>
              </a:rPr>
              <a:t> </a:t>
            </a:r>
            <a:r>
              <a:rPr lang="de-AT" noProof="0" dirty="0">
                <a:solidFill>
                  <a:srgbClr val="1DA281"/>
                </a:solidFill>
              </a:rPr>
              <a:t>500 m² pro kg Kohlenstoff, der pro Jahr verbraucht wird.</a:t>
            </a:r>
          </a:p>
          <a:p>
            <a:pPr eaLnBrk="1" hangingPunct="1"/>
            <a:r>
              <a:rPr lang="de-AT" b="1" noProof="0" dirty="0">
                <a:highlight>
                  <a:srgbClr val="F3DE2C"/>
                </a:highlight>
              </a:rPr>
              <a:t>SEHR LANGSAM nachwachsende Ressource!</a:t>
            </a:r>
          </a:p>
        </p:txBody>
      </p:sp>
    </p:spTree>
    <p:extLst>
      <p:ext uri="{BB962C8B-B14F-4D97-AF65-F5344CB8AC3E}">
        <p14:creationId xmlns:p14="http://schemas.microsoft.com/office/powerpoint/2010/main" val="2060677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E766D7B3-79EC-EE8B-16F0-B0FBD7A22346}"/>
              </a:ext>
            </a:extLst>
          </p:cNvPr>
          <p:cNvSpPr>
            <a:spLocks noGrp="1" noChangeArrowheads="1"/>
          </p:cNvSpPr>
          <p:nvPr>
            <p:ph type="title"/>
          </p:nvPr>
        </p:nvSpPr>
        <p:spPr/>
        <p:txBody>
          <a:bodyPr/>
          <a:lstStyle/>
          <a:p>
            <a:r>
              <a:rPr lang="de-AT" noProof="0" dirty="0"/>
              <a:t>Prinzip 2: SPI-Ansatz</a:t>
            </a:r>
            <a:br>
              <a:rPr lang="de-AT" noProof="0" dirty="0"/>
            </a:br>
            <a:r>
              <a:rPr lang="de-AT" noProof="0" dirty="0"/>
              <a:t>Emissionen in die Natur</a:t>
            </a:r>
          </a:p>
        </p:txBody>
      </p:sp>
      <p:sp>
        <p:nvSpPr>
          <p:cNvPr id="16387" name="Inhaltsplatzhalter 2">
            <a:extLst>
              <a:ext uri="{FF2B5EF4-FFF2-40B4-BE49-F238E27FC236}">
                <a16:creationId xmlns:a16="http://schemas.microsoft.com/office/drawing/2014/main" id="{8568CE3F-B315-EA3D-584F-F3B753781E94}"/>
              </a:ext>
            </a:extLst>
          </p:cNvPr>
          <p:cNvSpPr>
            <a:spLocks noGrp="1"/>
          </p:cNvSpPr>
          <p:nvPr>
            <p:ph idx="1"/>
          </p:nvPr>
        </p:nvSpPr>
        <p:spPr>
          <a:xfrm>
            <a:off x="1237860" y="1674866"/>
            <a:ext cx="10363201" cy="4715167"/>
          </a:xfrm>
        </p:spPr>
        <p:txBody>
          <a:bodyPr>
            <a:normAutofit/>
          </a:bodyPr>
          <a:lstStyle/>
          <a:p>
            <a:pPr eaLnBrk="1" hangingPunct="1">
              <a:defRPr/>
            </a:pPr>
            <a:r>
              <a:rPr lang="de-AT" noProof="0" dirty="0"/>
              <a:t>Vom Menschen verursachte </a:t>
            </a:r>
            <a:r>
              <a:rPr lang="de-AT" noProof="0" dirty="0">
                <a:solidFill>
                  <a:srgbClr val="1DA281"/>
                </a:solidFill>
              </a:rPr>
              <a:t>Emissionen und Abfälle</a:t>
            </a:r>
            <a:r>
              <a:rPr lang="de-AT" noProof="0" dirty="0"/>
              <a:t>, die </a:t>
            </a:r>
            <a:r>
              <a:rPr lang="de-AT" noProof="0" dirty="0">
                <a:solidFill>
                  <a:srgbClr val="1DA281"/>
                </a:solidFill>
              </a:rPr>
              <a:t>direkt in die Umwelt gelangen </a:t>
            </a:r>
            <a:r>
              <a:rPr lang="de-AT" noProof="0" dirty="0"/>
              <a:t>(nicht recycelt oder in globale Kreisläufe integriert werden).</a:t>
            </a:r>
          </a:p>
          <a:p>
            <a:pPr eaLnBrk="1" hangingPunct="1">
              <a:defRPr/>
            </a:pPr>
            <a:r>
              <a:rPr lang="de-AT" noProof="0" dirty="0"/>
              <a:t>Emissionen in Luft, Wasser und Boden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liennummernplatzhalter 3">
            <a:extLst>
              <a:ext uri="{FF2B5EF4-FFF2-40B4-BE49-F238E27FC236}">
                <a16:creationId xmlns:a16="http://schemas.microsoft.com/office/drawing/2014/main" id="{F982E694-41B9-4319-4524-029D5F18FA5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EE269D09-D135-4317-B531-2D7F021FF3F4}" type="slidenum">
              <a:rPr lang="de-AT" sz="2000" noProof="0" smtClean="0">
                <a:solidFill>
                  <a:schemeClr val="bg2"/>
                </a:solidFill>
              </a:rPr>
              <a:t>42</a:t>
            </a:fld>
            <a:endParaRPr lang="de-AT" sz="2000" noProof="0" dirty="0">
              <a:solidFill>
                <a:schemeClr val="bg2"/>
              </a:solidFill>
            </a:endParaRPr>
          </a:p>
        </p:txBody>
      </p:sp>
      <p:sp>
        <p:nvSpPr>
          <p:cNvPr id="63491" name="Rectangle 32">
            <a:extLst>
              <a:ext uri="{FF2B5EF4-FFF2-40B4-BE49-F238E27FC236}">
                <a16:creationId xmlns:a16="http://schemas.microsoft.com/office/drawing/2014/main" id="{B3A18569-D9C2-ABAC-1F49-D067A00AAEE1}"/>
              </a:ext>
            </a:extLst>
          </p:cNvPr>
          <p:cNvSpPr>
            <a:spLocks noGrp="1" noChangeArrowheads="1"/>
          </p:cNvSpPr>
          <p:nvPr>
            <p:ph type="title"/>
          </p:nvPr>
        </p:nvSpPr>
        <p:spPr>
          <a:xfrm>
            <a:off x="1113574" y="359805"/>
            <a:ext cx="8154714" cy="617699"/>
          </a:xfrm>
        </p:spPr>
        <p:txBody>
          <a:bodyPr>
            <a:normAutofit fontScale="90000"/>
          </a:bodyPr>
          <a:lstStyle/>
          <a:p>
            <a:r>
              <a:rPr lang="de-AT" noProof="0" dirty="0"/>
              <a:t>Ökologischer Fußabdruck auf Basis des SPI</a:t>
            </a:r>
          </a:p>
        </p:txBody>
      </p:sp>
      <p:pic>
        <p:nvPicPr>
          <p:cNvPr id="6" name="Grafik 5">
            <a:extLst>
              <a:ext uri="{FF2B5EF4-FFF2-40B4-BE49-F238E27FC236}">
                <a16:creationId xmlns:a16="http://schemas.microsoft.com/office/drawing/2014/main" id="{FDA6CFD6-9BC0-DD68-FB89-DE031755F58A}"/>
              </a:ext>
            </a:extLst>
          </p:cNvPr>
          <p:cNvPicPr>
            <a:picLocks noChangeAspect="1"/>
          </p:cNvPicPr>
          <p:nvPr/>
        </p:nvPicPr>
        <p:blipFill>
          <a:blip r:embed="rId3">
            <a:extLst>
              <a:ext uri="{28A0092B-C50C-407E-A947-70E740481C1C}">
                <a14:useLocalDpi xmlns:a14="http://schemas.microsoft.com/office/drawing/2010/main" val="0"/>
              </a:ext>
            </a:extLst>
          </a:blip>
          <a:srcRect t="56527"/>
          <a:stretch>
            <a:fillRect/>
          </a:stretch>
        </p:blipFill>
        <p:spPr>
          <a:xfrm>
            <a:off x="843044" y="1885251"/>
            <a:ext cx="10505912" cy="4240341"/>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BF8CC-180A-70F8-79D6-5E026F7051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6FE901-5794-ABBD-AE07-F1326723DB0F}"/>
              </a:ext>
            </a:extLst>
          </p:cNvPr>
          <p:cNvSpPr>
            <a:spLocks noGrp="1"/>
          </p:cNvSpPr>
          <p:nvPr>
            <p:ph type="title"/>
          </p:nvPr>
        </p:nvSpPr>
        <p:spPr>
          <a:xfrm>
            <a:off x="2538706" y="2305669"/>
            <a:ext cx="9124560" cy="724535"/>
          </a:xfrm>
        </p:spPr>
        <p:txBody>
          <a:bodyPr/>
          <a:lstStyle/>
          <a:p>
            <a:r>
              <a:rPr lang="de-AT" noProof="0" dirty="0"/>
              <a:t>Übung Weinbau</a:t>
            </a:r>
          </a:p>
        </p:txBody>
      </p:sp>
      <p:sp>
        <p:nvSpPr>
          <p:cNvPr id="3" name="Textplatzhalter 2">
            <a:extLst>
              <a:ext uri="{FF2B5EF4-FFF2-40B4-BE49-F238E27FC236}">
                <a16:creationId xmlns:a16="http://schemas.microsoft.com/office/drawing/2014/main" id="{191EABBF-0A0F-CE98-15DA-271C114081EE}"/>
              </a:ext>
            </a:extLst>
          </p:cNvPr>
          <p:cNvSpPr>
            <a:spLocks noGrp="1"/>
          </p:cNvSpPr>
          <p:nvPr>
            <p:ph type="body" sz="quarter" idx="10"/>
          </p:nvPr>
        </p:nvSpPr>
        <p:spPr>
          <a:xfrm>
            <a:off x="2538705" y="1788555"/>
            <a:ext cx="9124560" cy="337185"/>
          </a:xfrm>
        </p:spPr>
        <p:txBody>
          <a:bodyPr/>
          <a:lstStyle/>
          <a:p>
            <a:r>
              <a:rPr lang="de-AT" noProof="0" dirty="0"/>
              <a:t>Teil I</a:t>
            </a:r>
          </a:p>
        </p:txBody>
      </p:sp>
    </p:spTree>
    <p:extLst>
      <p:ext uri="{BB962C8B-B14F-4D97-AF65-F5344CB8AC3E}">
        <p14:creationId xmlns:p14="http://schemas.microsoft.com/office/powerpoint/2010/main" val="817770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E01A4-4BD1-5EDE-8BA9-68F21AEE7281}"/>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9576149-1ADB-E51B-EEDF-1EA372CBE30A}"/>
              </a:ext>
            </a:extLst>
          </p:cNvPr>
          <p:cNvSpPr>
            <a:spLocks noGrp="1"/>
          </p:cNvSpPr>
          <p:nvPr>
            <p:ph type="title"/>
          </p:nvPr>
        </p:nvSpPr>
        <p:spPr>
          <a:xfrm>
            <a:off x="1237861" y="415729"/>
            <a:ext cx="7467989" cy="617699"/>
          </a:xfrm>
        </p:spPr>
        <p:txBody>
          <a:bodyPr>
            <a:normAutofit fontScale="90000"/>
          </a:bodyPr>
          <a:lstStyle/>
          <a:p>
            <a:r>
              <a:rPr lang="de-AT" noProof="0" dirty="0"/>
              <a:t>Beispiel Weinanbau</a:t>
            </a:r>
          </a:p>
        </p:txBody>
      </p:sp>
      <p:sp>
        <p:nvSpPr>
          <p:cNvPr id="8" name="Textplatzhalter 2">
            <a:extLst>
              <a:ext uri="{FF2B5EF4-FFF2-40B4-BE49-F238E27FC236}">
                <a16:creationId xmlns:a16="http://schemas.microsoft.com/office/drawing/2014/main" id="{F75C48E2-7867-1CDA-BA53-7E90E437A9BB}"/>
              </a:ext>
            </a:extLst>
          </p:cNvPr>
          <p:cNvSpPr>
            <a:spLocks noGrp="1"/>
          </p:cNvSpPr>
          <p:nvPr>
            <p:ph idx="1" hasCustomPrompt="1"/>
          </p:nvPr>
        </p:nvSpPr>
        <p:spPr>
          <a:xfrm>
            <a:off x="1238250" y="1462088"/>
            <a:ext cx="4255965" cy="4714875"/>
          </a:xfrm>
        </p:spPr>
        <p:txBody>
          <a:bodyPr vert="horz" lIns="0" tIns="45720" rIns="91440" bIns="45720" rtlCol="0">
            <a:normAutofit/>
          </a:bodyPr>
          <a:lstStyle>
            <a:lvl1pPr marL="0" indent="0">
              <a:buNone/>
              <a:defRPr/>
            </a:lvl1pPr>
          </a:lstStyle>
          <a:p>
            <a:endParaRPr lang="de-AT" noProof="0" dirty="0"/>
          </a:p>
          <a:p>
            <a:endParaRPr lang="de-AT" noProof="0" dirty="0"/>
          </a:p>
          <a:p>
            <a:endParaRPr lang="de-AT" noProof="0" dirty="0"/>
          </a:p>
          <a:p>
            <a:endParaRPr lang="de-AT" noProof="0" dirty="0"/>
          </a:p>
          <a:p>
            <a:endParaRPr lang="de-AT" noProof="0" dirty="0"/>
          </a:p>
        </p:txBody>
      </p:sp>
      <p:grpSp>
        <p:nvGrpSpPr>
          <p:cNvPr id="4" name="Gruppieren 3">
            <a:extLst>
              <a:ext uri="{FF2B5EF4-FFF2-40B4-BE49-F238E27FC236}">
                <a16:creationId xmlns:a16="http://schemas.microsoft.com/office/drawing/2014/main" id="{FBF5293B-040E-A84E-03BA-49BF0238910C}"/>
              </a:ext>
            </a:extLst>
          </p:cNvPr>
          <p:cNvGrpSpPr/>
          <p:nvPr/>
        </p:nvGrpSpPr>
        <p:grpSpPr>
          <a:xfrm>
            <a:off x="5950267" y="607283"/>
            <a:ext cx="5616000" cy="6018214"/>
            <a:chOff x="5950267" y="607283"/>
            <a:chExt cx="5616000" cy="6018214"/>
          </a:xfrm>
        </p:grpSpPr>
        <p:grpSp>
          <p:nvGrpSpPr>
            <p:cNvPr id="10" name="Gruppieren 9">
              <a:extLst>
                <a:ext uri="{FF2B5EF4-FFF2-40B4-BE49-F238E27FC236}">
                  <a16:creationId xmlns:a16="http://schemas.microsoft.com/office/drawing/2014/main" id="{68916C79-683C-EFC1-7F30-64286711C582}"/>
                </a:ext>
              </a:extLst>
            </p:cNvPr>
            <p:cNvGrpSpPr/>
            <p:nvPr/>
          </p:nvGrpSpPr>
          <p:grpSpPr>
            <a:xfrm>
              <a:off x="5950267" y="607283"/>
              <a:ext cx="5616000" cy="6018214"/>
              <a:chOff x="4450556" y="506069"/>
              <a:chExt cx="4680000" cy="5015178"/>
            </a:xfrm>
          </p:grpSpPr>
          <p:pic>
            <p:nvPicPr>
              <p:cNvPr id="2" name="Grafik 1">
                <a:extLst>
                  <a:ext uri="{FF2B5EF4-FFF2-40B4-BE49-F238E27FC236}">
                    <a16:creationId xmlns:a16="http://schemas.microsoft.com/office/drawing/2014/main" id="{1AEA1C04-6EB4-EBED-9A65-CA44C33B083E}"/>
                  </a:ext>
                </a:extLst>
              </p:cNvPr>
              <p:cNvPicPr>
                <a:picLocks noChangeAspect="1"/>
              </p:cNvPicPr>
              <p:nvPr/>
            </p:nvPicPr>
            <p:blipFill rotWithShape="1">
              <a:blip r:embed="rId3"/>
              <a:srcRect l="19376" t="7165" r="23597" b="8873"/>
              <a:stretch/>
            </p:blipFill>
            <p:spPr>
              <a:xfrm>
                <a:off x="4450556" y="506069"/>
                <a:ext cx="4680000" cy="5015178"/>
              </a:xfrm>
              <a:prstGeom prst="rect">
                <a:avLst/>
              </a:prstGeom>
            </p:spPr>
          </p:pic>
          <p:sp>
            <p:nvSpPr>
              <p:cNvPr id="3" name="Textplatzhalter 2">
                <a:extLst>
                  <a:ext uri="{FF2B5EF4-FFF2-40B4-BE49-F238E27FC236}">
                    <a16:creationId xmlns:a16="http://schemas.microsoft.com/office/drawing/2014/main" id="{AD8727D0-EEE5-C356-3363-AD7C5E92B5FD}"/>
                  </a:ext>
                </a:extLst>
              </p:cNvPr>
              <p:cNvSpPr txBox="1">
                <a:spLocks/>
              </p:cNvSpPr>
              <p:nvPr/>
            </p:nvSpPr>
            <p:spPr>
              <a:xfrm>
                <a:off x="5297550" y="1171575"/>
                <a:ext cx="1138971" cy="910983"/>
              </a:xfrm>
              <a:prstGeom prst="rect">
                <a:avLst/>
              </a:prstGeom>
              <a:solidFill>
                <a:schemeClr val="bg1"/>
              </a:solidFill>
            </p:spPr>
            <p:txBody>
              <a:bodyPr vert="horz" lIns="0" tIns="54864" rIns="109728" bIns="54864" rtlCol="0">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r>
                  <a:rPr lang="de-AT" sz="1680" noProof="0" dirty="0">
                    <a:solidFill>
                      <a:schemeClr val="tx1">
                        <a:lumMod val="65000"/>
                        <a:lumOff val="35000"/>
                      </a:schemeClr>
                    </a:solidFill>
                    <a:latin typeface="Futura Medium"/>
                    <a:cs typeface="Futura-Heavy"/>
                  </a:rPr>
                  <a:t>Ziel und Umfang</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5" name="Textplatzhalter 2">
                <a:extLst>
                  <a:ext uri="{FF2B5EF4-FFF2-40B4-BE49-F238E27FC236}">
                    <a16:creationId xmlns:a16="http://schemas.microsoft.com/office/drawing/2014/main" id="{CDB09CF4-E6B8-3634-BE19-687E26036FAE}"/>
                  </a:ext>
                </a:extLst>
              </p:cNvPr>
              <p:cNvSpPr txBox="1">
                <a:spLocks/>
              </p:cNvSpPr>
              <p:nvPr/>
            </p:nvSpPr>
            <p:spPr>
              <a:xfrm>
                <a:off x="5255876" y="2989518"/>
                <a:ext cx="1222315"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dirty="0">
                    <a:solidFill>
                      <a:schemeClr val="tx1">
                        <a:lumMod val="65000"/>
                        <a:lumOff val="35000"/>
                      </a:schemeClr>
                    </a:solidFill>
                    <a:latin typeface="Futura Medium"/>
                    <a:cs typeface="Futura-Heavy"/>
                  </a:rPr>
                  <a:t>Sachbilanz</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7" name="Textplatzhalter 2">
                <a:extLst>
                  <a:ext uri="{FF2B5EF4-FFF2-40B4-BE49-F238E27FC236}">
                    <a16:creationId xmlns:a16="http://schemas.microsoft.com/office/drawing/2014/main" id="{8CC44234-143E-D59A-FAC6-9239A1C8180F}"/>
                  </a:ext>
                </a:extLst>
              </p:cNvPr>
              <p:cNvSpPr txBox="1">
                <a:spLocks/>
              </p:cNvSpPr>
              <p:nvPr/>
            </p:nvSpPr>
            <p:spPr>
              <a:xfrm>
                <a:off x="5140980" y="4589322"/>
                <a:ext cx="1452106" cy="779237"/>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noProof="0" dirty="0">
                    <a:solidFill>
                      <a:schemeClr val="tx1">
                        <a:lumMod val="65000"/>
                        <a:lumOff val="35000"/>
                      </a:schemeClr>
                    </a:solidFill>
                    <a:latin typeface="Futura Medium"/>
                    <a:cs typeface="Futura-Heavy"/>
                  </a:rPr>
                  <a:t>Bewertung</a:t>
                </a:r>
              </a:p>
              <a:p>
                <a:pPr algn="ctr">
                  <a:spcAft>
                    <a:spcPts val="720"/>
                  </a:spcAft>
                </a:pPr>
                <a:endParaRPr lang="de-AT" sz="1920" noProof="0" dirty="0">
                  <a:solidFill>
                    <a:schemeClr val="tx1">
                      <a:lumMod val="65000"/>
                      <a:lumOff val="35000"/>
                    </a:schemeClr>
                  </a:solidFill>
                  <a:latin typeface="Futura Medium"/>
                  <a:cs typeface="Futura-Heavy"/>
                </a:endParaRPr>
              </a:p>
              <a:p>
                <a:pPr algn="ctr">
                  <a:spcAft>
                    <a:spcPts val="720"/>
                  </a:spcAft>
                </a:pPr>
                <a:endParaRPr lang="de-AT" sz="1920" noProof="0" dirty="0">
                  <a:solidFill>
                    <a:schemeClr val="tx1">
                      <a:lumMod val="65000"/>
                      <a:lumOff val="35000"/>
                    </a:schemeClr>
                  </a:solidFill>
                  <a:latin typeface="Futura Medium"/>
                  <a:cs typeface="Futura-Heavy"/>
                </a:endParaRPr>
              </a:p>
            </p:txBody>
          </p:sp>
          <p:sp>
            <p:nvSpPr>
              <p:cNvPr id="9" name="Textplatzhalter 2">
                <a:extLst>
                  <a:ext uri="{FF2B5EF4-FFF2-40B4-BE49-F238E27FC236}">
                    <a16:creationId xmlns:a16="http://schemas.microsoft.com/office/drawing/2014/main" id="{76BCF6E5-6E46-C848-93F5-BBC0DE42FB80}"/>
                  </a:ext>
                </a:extLst>
              </p:cNvPr>
              <p:cNvSpPr txBox="1">
                <a:spLocks/>
              </p:cNvSpPr>
              <p:nvPr/>
            </p:nvSpPr>
            <p:spPr>
              <a:xfrm>
                <a:off x="7249297" y="2989518"/>
                <a:ext cx="1285874"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dirty="0">
                    <a:solidFill>
                      <a:schemeClr val="tx1">
                        <a:lumMod val="65000"/>
                        <a:lumOff val="35000"/>
                      </a:schemeClr>
                    </a:solidFill>
                    <a:latin typeface="Futura Medium"/>
                    <a:cs typeface="Futura-Heavy"/>
                  </a:rPr>
                  <a:t>Interpretation</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grpSp>
        <p:sp>
          <p:nvSpPr>
            <p:cNvPr id="11" name="Rechteck 10">
              <a:extLst>
                <a:ext uri="{FF2B5EF4-FFF2-40B4-BE49-F238E27FC236}">
                  <a16:creationId xmlns:a16="http://schemas.microsoft.com/office/drawing/2014/main" id="{61E4F632-27E6-03BA-CE45-B0EC584EC096}"/>
                </a:ext>
              </a:extLst>
            </p:cNvPr>
            <p:cNvSpPr/>
            <p:nvPr/>
          </p:nvSpPr>
          <p:spPr>
            <a:xfrm>
              <a:off x="8659178" y="2499070"/>
              <a:ext cx="445770" cy="1088352"/>
            </a:xfrm>
            <a:prstGeom prst="rect">
              <a:avLst/>
            </a:prstGeom>
            <a:solidFill>
              <a:srgbClr val="474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Tree>
    <p:extLst>
      <p:ext uri="{BB962C8B-B14F-4D97-AF65-F5344CB8AC3E}">
        <p14:creationId xmlns:p14="http://schemas.microsoft.com/office/powerpoint/2010/main" val="324066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1CC83-88A5-F2B2-5532-5CDB8493E703}"/>
              </a:ext>
            </a:extLst>
          </p:cNvPr>
          <p:cNvSpPr>
            <a:spLocks noGrp="1"/>
          </p:cNvSpPr>
          <p:nvPr>
            <p:ph type="title"/>
          </p:nvPr>
        </p:nvSpPr>
        <p:spPr/>
        <p:txBody>
          <a:bodyPr/>
          <a:lstStyle/>
          <a:p>
            <a:r>
              <a:rPr lang="de-AT" noProof="0" dirty="0"/>
              <a:t>Beispiel Weinanbau </a:t>
            </a:r>
          </a:p>
        </p:txBody>
      </p:sp>
      <p:sp>
        <p:nvSpPr>
          <p:cNvPr id="3" name="Inhaltsplatzhalter 2">
            <a:extLst>
              <a:ext uri="{FF2B5EF4-FFF2-40B4-BE49-F238E27FC236}">
                <a16:creationId xmlns:a16="http://schemas.microsoft.com/office/drawing/2014/main" id="{8E8E4594-F51E-5DA6-EC56-155A815FA786}"/>
              </a:ext>
            </a:extLst>
          </p:cNvPr>
          <p:cNvSpPr>
            <a:spLocks noGrp="1"/>
          </p:cNvSpPr>
          <p:nvPr>
            <p:ph idx="1"/>
          </p:nvPr>
        </p:nvSpPr>
        <p:spPr>
          <a:xfrm>
            <a:off x="1237860" y="1674866"/>
            <a:ext cx="10363201" cy="4715167"/>
          </a:xfrm>
        </p:spPr>
        <p:txBody>
          <a:bodyPr>
            <a:normAutofit/>
          </a:bodyPr>
          <a:lstStyle/>
          <a:p>
            <a:pPr eaLnBrk="1" hangingPunct="1">
              <a:defRPr/>
            </a:pPr>
            <a:r>
              <a:rPr lang="de-AT" noProof="0" dirty="0"/>
              <a:t>Funktionale Einheit: 1 kg Weintrauben</a:t>
            </a:r>
          </a:p>
          <a:p>
            <a:pPr eaLnBrk="1" hangingPunct="1">
              <a:defRPr/>
            </a:pPr>
            <a:endParaRPr lang="de-AT" noProof="0" dirty="0"/>
          </a:p>
          <a:p>
            <a:pPr eaLnBrk="1" hangingPunct="1">
              <a:defRPr/>
            </a:pPr>
            <a:r>
              <a:rPr lang="de-AT" noProof="0" dirty="0"/>
              <a:t>Weiterer Schritt: 1 Flasche Wein</a:t>
            </a:r>
          </a:p>
          <a:p>
            <a:pPr eaLnBrk="1" hangingPunct="1">
              <a:defRPr/>
            </a:pPr>
            <a:endParaRPr lang="de-AT" noProof="0" dirty="0"/>
          </a:p>
          <a:p>
            <a:pPr eaLnBrk="1" hangingPunct="1">
              <a:defRPr/>
            </a:pPr>
            <a:r>
              <a:rPr lang="de-AT" noProof="0" dirty="0"/>
              <a:t>Datensammlung:</a:t>
            </a:r>
          </a:p>
          <a:p>
            <a:pPr lvl="1">
              <a:defRPr/>
            </a:pPr>
            <a:r>
              <a:rPr lang="de-AT" noProof="0" dirty="0"/>
              <a:t>Was brauchen wir?</a:t>
            </a:r>
          </a:p>
          <a:p>
            <a:pPr lvl="1">
              <a:defRPr/>
            </a:pPr>
            <a:r>
              <a:rPr lang="de-AT" noProof="0" dirty="0"/>
              <a:t>Wie viel brauchen wir?</a:t>
            </a:r>
          </a:p>
          <a:p>
            <a:pPr eaLnBrk="1" hangingPunct="1">
              <a:defRPr/>
            </a:pPr>
            <a:endParaRPr lang="de-AT" noProof="0" dirty="0"/>
          </a:p>
        </p:txBody>
      </p:sp>
    </p:spTree>
    <p:extLst>
      <p:ext uri="{BB962C8B-B14F-4D97-AF65-F5344CB8AC3E}">
        <p14:creationId xmlns:p14="http://schemas.microsoft.com/office/powerpoint/2010/main" val="468840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890C-0BCB-EB8C-8CD3-B41A703DF860}"/>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9D30E5DD-C43A-F90D-5567-456F64421760}"/>
              </a:ext>
            </a:extLst>
          </p:cNvPr>
          <p:cNvSpPr>
            <a:spLocks noGrp="1" noChangeArrowheads="1"/>
          </p:cNvSpPr>
          <p:nvPr>
            <p:ph type="title"/>
          </p:nvPr>
        </p:nvSpPr>
        <p:spPr>
          <a:xfrm>
            <a:off x="1200518" y="1"/>
            <a:ext cx="8094402" cy="849313"/>
          </a:xfrm>
        </p:spPr>
        <p:txBody>
          <a:bodyPr/>
          <a:lstStyle/>
          <a:p>
            <a:r>
              <a:rPr lang="de-AT" sz="3600" noProof="0" dirty="0"/>
              <a:t>Flussdiagramm</a:t>
            </a:r>
          </a:p>
        </p:txBody>
      </p:sp>
      <p:sp>
        <p:nvSpPr>
          <p:cNvPr id="2" name="Rounded Rectangle 1">
            <a:extLst>
              <a:ext uri="{FF2B5EF4-FFF2-40B4-BE49-F238E27FC236}">
                <a16:creationId xmlns:a16="http://schemas.microsoft.com/office/drawing/2014/main" id="{3B7C9082-579F-4893-880F-DEE0C0540FDE}"/>
              </a:ext>
            </a:extLst>
          </p:cNvPr>
          <p:cNvSpPr/>
          <p:nvPr/>
        </p:nvSpPr>
        <p:spPr>
          <a:xfrm>
            <a:off x="4756864" y="2636198"/>
            <a:ext cx="2678654" cy="208109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Prozess A</a:t>
            </a:r>
          </a:p>
        </p:txBody>
      </p:sp>
      <p:sp>
        <p:nvSpPr>
          <p:cNvPr id="5" name="Rounded Rectangle 4">
            <a:extLst>
              <a:ext uri="{FF2B5EF4-FFF2-40B4-BE49-F238E27FC236}">
                <a16:creationId xmlns:a16="http://schemas.microsoft.com/office/drawing/2014/main" id="{CB7BB4F2-5E89-268F-59FE-E76521840B77}"/>
              </a:ext>
            </a:extLst>
          </p:cNvPr>
          <p:cNvSpPr/>
          <p:nvPr/>
        </p:nvSpPr>
        <p:spPr>
          <a:xfrm>
            <a:off x="1513834" y="2675476"/>
            <a:ext cx="1691995"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Energie</a:t>
            </a:r>
          </a:p>
        </p:txBody>
      </p:sp>
      <p:sp>
        <p:nvSpPr>
          <p:cNvPr id="6" name="Rounded Rectangle 5">
            <a:extLst>
              <a:ext uri="{FF2B5EF4-FFF2-40B4-BE49-F238E27FC236}">
                <a16:creationId xmlns:a16="http://schemas.microsoft.com/office/drawing/2014/main" id="{5DB2DA6F-53CD-0261-4618-E6B808EFCF3E}"/>
              </a:ext>
            </a:extLst>
          </p:cNvPr>
          <p:cNvSpPr/>
          <p:nvPr/>
        </p:nvSpPr>
        <p:spPr>
          <a:xfrm>
            <a:off x="1513834" y="3096842"/>
            <a:ext cx="1691996"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Materialien</a:t>
            </a:r>
          </a:p>
        </p:txBody>
      </p:sp>
      <p:sp>
        <p:nvSpPr>
          <p:cNvPr id="7" name="Oval 6">
            <a:extLst>
              <a:ext uri="{FF2B5EF4-FFF2-40B4-BE49-F238E27FC236}">
                <a16:creationId xmlns:a16="http://schemas.microsoft.com/office/drawing/2014/main" id="{BCC05608-0058-36F0-109B-79372356EB54}"/>
              </a:ext>
            </a:extLst>
          </p:cNvPr>
          <p:cNvSpPr/>
          <p:nvPr/>
        </p:nvSpPr>
        <p:spPr>
          <a:xfrm>
            <a:off x="8898567" y="3078761"/>
            <a:ext cx="1224290" cy="122429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10800" rtlCol="0" anchor="ctr"/>
          <a:lstStyle/>
          <a:p>
            <a:pPr algn="ctr"/>
            <a:r>
              <a:rPr lang="de-AT" noProof="0" dirty="0">
                <a:solidFill>
                  <a:schemeClr val="tx1"/>
                </a:solidFill>
              </a:rPr>
              <a:t>Produkt A</a:t>
            </a:r>
          </a:p>
        </p:txBody>
      </p:sp>
      <p:sp>
        <p:nvSpPr>
          <p:cNvPr id="8" name="Rounded Rectangle 7">
            <a:extLst>
              <a:ext uri="{FF2B5EF4-FFF2-40B4-BE49-F238E27FC236}">
                <a16:creationId xmlns:a16="http://schemas.microsoft.com/office/drawing/2014/main" id="{886557BE-9A82-84E9-BD60-DF3F7E8C472F}"/>
              </a:ext>
            </a:extLst>
          </p:cNvPr>
          <p:cNvSpPr/>
          <p:nvPr/>
        </p:nvSpPr>
        <p:spPr>
          <a:xfrm>
            <a:off x="4756864" y="1573320"/>
            <a:ext cx="2678654" cy="462955"/>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Natürliche Rohstoffe</a:t>
            </a:r>
          </a:p>
        </p:txBody>
      </p:sp>
      <p:sp>
        <p:nvSpPr>
          <p:cNvPr id="9" name="Rounded Rectangle 8">
            <a:extLst>
              <a:ext uri="{FF2B5EF4-FFF2-40B4-BE49-F238E27FC236}">
                <a16:creationId xmlns:a16="http://schemas.microsoft.com/office/drawing/2014/main" id="{1B766B92-32E2-A122-1815-88A8A997AEDD}"/>
              </a:ext>
            </a:extLst>
          </p:cNvPr>
          <p:cNvSpPr/>
          <p:nvPr/>
        </p:nvSpPr>
        <p:spPr>
          <a:xfrm>
            <a:off x="4756864" y="5103447"/>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 in die Umwelt</a:t>
            </a:r>
          </a:p>
        </p:txBody>
      </p:sp>
      <p:cxnSp>
        <p:nvCxnSpPr>
          <p:cNvPr id="15" name="Straight Arrow Connector 14">
            <a:extLst>
              <a:ext uri="{FF2B5EF4-FFF2-40B4-BE49-F238E27FC236}">
                <a16:creationId xmlns:a16="http://schemas.microsoft.com/office/drawing/2014/main" id="{73888940-3951-FFA6-E9B3-E9D2F2180371}"/>
              </a:ext>
            </a:extLst>
          </p:cNvPr>
          <p:cNvCxnSpPr>
            <a:cxnSpLocks/>
            <a:stCxn id="8" idx="2"/>
            <a:endCxn id="2" idx="0"/>
          </p:cNvCxnSpPr>
          <p:nvPr/>
        </p:nvCxnSpPr>
        <p:spPr>
          <a:xfrm>
            <a:off x="6096191" y="2036275"/>
            <a:ext cx="0" cy="599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6E876A7-20C3-55A2-C2BF-8BDA852C2474}"/>
              </a:ext>
            </a:extLst>
          </p:cNvPr>
          <p:cNvCxnSpPr>
            <a:cxnSpLocks/>
            <a:stCxn id="2" idx="2"/>
            <a:endCxn id="9" idx="0"/>
          </p:cNvCxnSpPr>
          <p:nvPr/>
        </p:nvCxnSpPr>
        <p:spPr>
          <a:xfrm>
            <a:off x="6096191" y="4717297"/>
            <a:ext cx="0" cy="386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7C3B362-EDA8-975C-9402-D04EC1FBBF13}"/>
              </a:ext>
            </a:extLst>
          </p:cNvPr>
          <p:cNvCxnSpPr>
            <a:cxnSpLocks/>
            <a:stCxn id="2" idx="3"/>
            <a:endCxn id="7" idx="2"/>
          </p:cNvCxnSpPr>
          <p:nvPr/>
        </p:nvCxnSpPr>
        <p:spPr>
          <a:xfrm>
            <a:off x="7435518" y="3676748"/>
            <a:ext cx="1463049" cy="14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hteck: abgerundete Ecken 24">
            <a:extLst>
              <a:ext uri="{FF2B5EF4-FFF2-40B4-BE49-F238E27FC236}">
                <a16:creationId xmlns:a16="http://schemas.microsoft.com/office/drawing/2014/main" id="{2779524D-86D7-417E-9F2A-3FEE1C79B78D}"/>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26" name="Textfeld 25">
            <a:extLst>
              <a:ext uri="{FF2B5EF4-FFF2-40B4-BE49-F238E27FC236}">
                <a16:creationId xmlns:a16="http://schemas.microsoft.com/office/drawing/2014/main" id="{D0AC3B23-7EA8-605A-7455-38C548AA084E}"/>
              </a:ext>
            </a:extLst>
          </p:cNvPr>
          <p:cNvSpPr txBox="1"/>
          <p:nvPr/>
        </p:nvSpPr>
        <p:spPr>
          <a:xfrm rot="5400000">
            <a:off x="10535527" y="3381808"/>
            <a:ext cx="1697452" cy="646331"/>
          </a:xfrm>
          <a:prstGeom prst="rect">
            <a:avLst/>
          </a:prstGeom>
          <a:noFill/>
        </p:spPr>
        <p:txBody>
          <a:bodyPr wrap="none" rtlCol="0">
            <a:spAutoFit/>
          </a:bodyPr>
          <a:lstStyle/>
          <a:p>
            <a:pPr algn="ctr"/>
            <a:r>
              <a:rPr lang="de-AT" noProof="0" dirty="0">
                <a:solidFill>
                  <a:srgbClr val="1DA281"/>
                </a:solidFill>
              </a:rPr>
              <a:t>Technosphäre</a:t>
            </a:r>
          </a:p>
          <a:p>
            <a:pPr algn="ctr"/>
            <a:r>
              <a:rPr lang="de-AT" dirty="0">
                <a:solidFill>
                  <a:srgbClr val="1DA281"/>
                </a:solidFill>
              </a:rPr>
              <a:t>(Produktflüsse)</a:t>
            </a:r>
            <a:endParaRPr lang="de-AT" noProof="0" dirty="0">
              <a:solidFill>
                <a:srgbClr val="1DA281"/>
              </a:solidFill>
            </a:endParaRPr>
          </a:p>
        </p:txBody>
      </p:sp>
      <p:sp>
        <p:nvSpPr>
          <p:cNvPr id="28" name="Rechteck: abgerundete Ecken 27">
            <a:extLst>
              <a:ext uri="{FF2B5EF4-FFF2-40B4-BE49-F238E27FC236}">
                <a16:creationId xmlns:a16="http://schemas.microsoft.com/office/drawing/2014/main" id="{4190813C-90AD-FF0A-1497-B4F29A2DD9AA}"/>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30" name="Textfeld 29">
            <a:extLst>
              <a:ext uri="{FF2B5EF4-FFF2-40B4-BE49-F238E27FC236}">
                <a16:creationId xmlns:a16="http://schemas.microsoft.com/office/drawing/2014/main" id="{220E58B2-B856-1D94-A7CA-2E47C2C92467}"/>
              </a:ext>
            </a:extLst>
          </p:cNvPr>
          <p:cNvSpPr txBox="1"/>
          <p:nvPr/>
        </p:nvSpPr>
        <p:spPr>
          <a:xfrm>
            <a:off x="9755282" y="1573320"/>
            <a:ext cx="1952137" cy="646331"/>
          </a:xfrm>
          <a:prstGeom prst="rect">
            <a:avLst/>
          </a:prstGeom>
          <a:noFill/>
        </p:spPr>
        <p:txBody>
          <a:bodyPr wrap="none" rtlCol="0">
            <a:spAutoFit/>
          </a:bodyPr>
          <a:lstStyle/>
          <a:p>
            <a:pPr algn="ctr"/>
            <a:r>
              <a:rPr lang="de-AT" noProof="0" dirty="0">
                <a:solidFill>
                  <a:srgbClr val="F3DE2C"/>
                </a:solidFill>
              </a:rPr>
              <a:t>Ökosphäre</a:t>
            </a:r>
          </a:p>
          <a:p>
            <a:pPr algn="ctr"/>
            <a:r>
              <a:rPr lang="de-AT" dirty="0">
                <a:solidFill>
                  <a:srgbClr val="F3DE2C"/>
                </a:solidFill>
              </a:rPr>
              <a:t>(Elementarflüsse)</a:t>
            </a:r>
            <a:endParaRPr lang="de-AT" noProof="0" dirty="0">
              <a:solidFill>
                <a:srgbClr val="F3DE2C"/>
              </a:solidFill>
            </a:endParaRPr>
          </a:p>
        </p:txBody>
      </p:sp>
      <p:sp>
        <p:nvSpPr>
          <p:cNvPr id="10" name="Rounded Rectangle 5">
            <a:extLst>
              <a:ext uri="{FF2B5EF4-FFF2-40B4-BE49-F238E27FC236}">
                <a16:creationId xmlns:a16="http://schemas.microsoft.com/office/drawing/2014/main" id="{BC2A2EC1-A8F1-C41A-8D9C-2EB22A5656C0}"/>
              </a:ext>
            </a:extLst>
          </p:cNvPr>
          <p:cNvSpPr/>
          <p:nvPr/>
        </p:nvSpPr>
        <p:spPr>
          <a:xfrm>
            <a:off x="1513834" y="3504625"/>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Infrastruktur</a:t>
            </a:r>
          </a:p>
        </p:txBody>
      </p:sp>
      <p:sp>
        <p:nvSpPr>
          <p:cNvPr id="17" name="Rounded Rectangle 5">
            <a:extLst>
              <a:ext uri="{FF2B5EF4-FFF2-40B4-BE49-F238E27FC236}">
                <a16:creationId xmlns:a16="http://schemas.microsoft.com/office/drawing/2014/main" id="{74E62D6D-3096-9AD7-0EE1-3D8605F56ACE}"/>
              </a:ext>
            </a:extLst>
          </p:cNvPr>
          <p:cNvSpPr/>
          <p:nvPr/>
        </p:nvSpPr>
        <p:spPr>
          <a:xfrm>
            <a:off x="1513834" y="3924309"/>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Wasser</a:t>
            </a:r>
          </a:p>
        </p:txBody>
      </p:sp>
      <p:sp>
        <p:nvSpPr>
          <p:cNvPr id="19" name="Rounded Rectangle 5">
            <a:extLst>
              <a:ext uri="{FF2B5EF4-FFF2-40B4-BE49-F238E27FC236}">
                <a16:creationId xmlns:a16="http://schemas.microsoft.com/office/drawing/2014/main" id="{4CDC8147-F98E-F641-80AC-22922EBE9E70}"/>
              </a:ext>
            </a:extLst>
          </p:cNvPr>
          <p:cNvSpPr/>
          <p:nvPr/>
        </p:nvSpPr>
        <p:spPr>
          <a:xfrm>
            <a:off x="1513833" y="4341054"/>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Transport</a:t>
            </a:r>
          </a:p>
        </p:txBody>
      </p:sp>
      <p:grpSp>
        <p:nvGrpSpPr>
          <p:cNvPr id="49" name="Gruppieren 48">
            <a:extLst>
              <a:ext uri="{FF2B5EF4-FFF2-40B4-BE49-F238E27FC236}">
                <a16:creationId xmlns:a16="http://schemas.microsoft.com/office/drawing/2014/main" id="{D8A24410-A2FE-7475-E0D0-3D191532695B}"/>
              </a:ext>
            </a:extLst>
          </p:cNvPr>
          <p:cNvGrpSpPr/>
          <p:nvPr/>
        </p:nvGrpSpPr>
        <p:grpSpPr>
          <a:xfrm>
            <a:off x="3205828" y="2847598"/>
            <a:ext cx="1550656" cy="1665579"/>
            <a:chOff x="3205828" y="2847598"/>
            <a:chExt cx="2216830" cy="1665579"/>
          </a:xfrm>
        </p:grpSpPr>
        <p:cxnSp>
          <p:nvCxnSpPr>
            <p:cNvPr id="13" name="Straight Arrow Connector 12">
              <a:extLst>
                <a:ext uri="{FF2B5EF4-FFF2-40B4-BE49-F238E27FC236}">
                  <a16:creationId xmlns:a16="http://schemas.microsoft.com/office/drawing/2014/main" id="{136FDFC8-1327-1D8D-5C3B-50B2B37652DE}"/>
                </a:ext>
              </a:extLst>
            </p:cNvPr>
            <p:cNvCxnSpPr>
              <a:cxnSpLocks/>
              <a:stCxn id="5" idx="3"/>
            </p:cNvCxnSpPr>
            <p:nvPr/>
          </p:nvCxnSpPr>
          <p:spPr>
            <a:xfrm flipV="1">
              <a:off x="3205829" y="2847598"/>
              <a:ext cx="221682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8CFAADC-1D4F-3020-7F3E-1411682DC8A7}"/>
                </a:ext>
              </a:extLst>
            </p:cNvPr>
            <p:cNvCxnSpPr>
              <a:cxnSpLocks/>
            </p:cNvCxnSpPr>
            <p:nvPr/>
          </p:nvCxnSpPr>
          <p:spPr>
            <a:xfrm>
              <a:off x="3205830" y="4096432"/>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2">
              <a:extLst>
                <a:ext uri="{FF2B5EF4-FFF2-40B4-BE49-F238E27FC236}">
                  <a16:creationId xmlns:a16="http://schemas.microsoft.com/office/drawing/2014/main" id="{6779595D-EEC4-46F8-28F9-DCC91D971DE8}"/>
                </a:ext>
              </a:extLst>
            </p:cNvPr>
            <p:cNvCxnSpPr>
              <a:cxnSpLocks/>
              <a:stCxn id="6" idx="3"/>
            </p:cNvCxnSpPr>
            <p:nvPr/>
          </p:nvCxnSpPr>
          <p:spPr>
            <a:xfrm>
              <a:off x="3205830" y="3268965"/>
              <a:ext cx="22168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13">
              <a:extLst>
                <a:ext uri="{FF2B5EF4-FFF2-40B4-BE49-F238E27FC236}">
                  <a16:creationId xmlns:a16="http://schemas.microsoft.com/office/drawing/2014/main" id="{6A54F753-CE4D-9EBF-F846-BB95692C0229}"/>
                </a:ext>
              </a:extLst>
            </p:cNvPr>
            <p:cNvCxnSpPr>
              <a:cxnSpLocks/>
            </p:cNvCxnSpPr>
            <p:nvPr/>
          </p:nvCxnSpPr>
          <p:spPr>
            <a:xfrm>
              <a:off x="3205830" y="3676748"/>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13">
              <a:extLst>
                <a:ext uri="{FF2B5EF4-FFF2-40B4-BE49-F238E27FC236}">
                  <a16:creationId xmlns:a16="http://schemas.microsoft.com/office/drawing/2014/main" id="{A2965EF9-6610-A349-3C6B-D7EAAAB0C394}"/>
                </a:ext>
              </a:extLst>
            </p:cNvPr>
            <p:cNvCxnSpPr>
              <a:cxnSpLocks/>
            </p:cNvCxnSpPr>
            <p:nvPr/>
          </p:nvCxnSpPr>
          <p:spPr>
            <a:xfrm>
              <a:off x="3205828" y="4513177"/>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7731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2190-A95D-C957-2DFD-AA2B1D820CEA}"/>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A546B44C-E348-24C7-43C9-B672BD777706}"/>
              </a:ext>
            </a:extLst>
          </p:cNvPr>
          <p:cNvSpPr>
            <a:spLocks noGrp="1" noChangeArrowheads="1"/>
          </p:cNvSpPr>
          <p:nvPr>
            <p:ph type="title"/>
          </p:nvPr>
        </p:nvSpPr>
        <p:spPr>
          <a:xfrm>
            <a:off x="1200518" y="1"/>
            <a:ext cx="8094402" cy="849313"/>
          </a:xfrm>
        </p:spPr>
        <p:txBody>
          <a:bodyPr/>
          <a:lstStyle/>
          <a:p>
            <a:r>
              <a:rPr lang="de-AT" sz="3600" noProof="0" dirty="0"/>
              <a:t>Beispiel Weinanbau</a:t>
            </a:r>
          </a:p>
        </p:txBody>
      </p:sp>
      <p:sp>
        <p:nvSpPr>
          <p:cNvPr id="2" name="Rounded Rectangle 1">
            <a:extLst>
              <a:ext uri="{FF2B5EF4-FFF2-40B4-BE49-F238E27FC236}">
                <a16:creationId xmlns:a16="http://schemas.microsoft.com/office/drawing/2014/main" id="{469C016E-9140-6409-2799-20476ACDEF33}"/>
              </a:ext>
            </a:extLst>
          </p:cNvPr>
          <p:cNvSpPr/>
          <p:nvPr/>
        </p:nvSpPr>
        <p:spPr>
          <a:xfrm>
            <a:off x="5134977" y="2971230"/>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Weinbau</a:t>
            </a:r>
          </a:p>
        </p:txBody>
      </p:sp>
      <p:sp>
        <p:nvSpPr>
          <p:cNvPr id="5" name="Rounded Rectangle 4">
            <a:extLst>
              <a:ext uri="{FF2B5EF4-FFF2-40B4-BE49-F238E27FC236}">
                <a16:creationId xmlns:a16="http://schemas.microsoft.com/office/drawing/2014/main" id="{2D1C96C1-29DE-D758-E2CF-5B14DB69E6E8}"/>
              </a:ext>
            </a:extLst>
          </p:cNvPr>
          <p:cNvSpPr/>
          <p:nvPr/>
        </p:nvSpPr>
        <p:spPr>
          <a:xfrm>
            <a:off x="1619607" y="2084397"/>
            <a:ext cx="1922269"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6" name="Rounded Rectangle 5">
            <a:extLst>
              <a:ext uri="{FF2B5EF4-FFF2-40B4-BE49-F238E27FC236}">
                <a16:creationId xmlns:a16="http://schemas.microsoft.com/office/drawing/2014/main" id="{727E53A7-BB2C-D4E6-1E82-CE4ED5CA5652}"/>
              </a:ext>
            </a:extLst>
          </p:cNvPr>
          <p:cNvSpPr/>
          <p:nvPr/>
        </p:nvSpPr>
        <p:spPr>
          <a:xfrm>
            <a:off x="1619604" y="2719610"/>
            <a:ext cx="1922271"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7" name="Oval 6">
            <a:extLst>
              <a:ext uri="{FF2B5EF4-FFF2-40B4-BE49-F238E27FC236}">
                <a16:creationId xmlns:a16="http://schemas.microsoft.com/office/drawing/2014/main" id="{3D8F057A-3B4D-4962-773B-2AC792275847}"/>
              </a:ext>
            </a:extLst>
          </p:cNvPr>
          <p:cNvSpPr/>
          <p:nvPr/>
        </p:nvSpPr>
        <p:spPr>
          <a:xfrm>
            <a:off x="8475979" y="3033086"/>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8" name="Rounded Rectangle 7">
            <a:extLst>
              <a:ext uri="{FF2B5EF4-FFF2-40B4-BE49-F238E27FC236}">
                <a16:creationId xmlns:a16="http://schemas.microsoft.com/office/drawing/2014/main" id="{5EA55CDF-6C0A-57B0-7A3B-E4A96B51AF9A}"/>
              </a:ext>
            </a:extLst>
          </p:cNvPr>
          <p:cNvSpPr/>
          <p:nvPr/>
        </p:nvSpPr>
        <p:spPr>
          <a:xfrm>
            <a:off x="4559623" y="1171387"/>
            <a:ext cx="1680684" cy="360884"/>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9" name="Rounded Rectangle 8">
            <a:extLst>
              <a:ext uri="{FF2B5EF4-FFF2-40B4-BE49-F238E27FC236}">
                <a16:creationId xmlns:a16="http://schemas.microsoft.com/office/drawing/2014/main" id="{0259F12F-6E63-BAE3-F273-B3FF43188A55}"/>
              </a:ext>
            </a:extLst>
          </p:cNvPr>
          <p:cNvSpPr/>
          <p:nvPr/>
        </p:nvSpPr>
        <p:spPr>
          <a:xfrm>
            <a:off x="5531830" y="5980355"/>
            <a:ext cx="1884947" cy="34725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13" name="Straight Arrow Connector 12">
            <a:extLst>
              <a:ext uri="{FF2B5EF4-FFF2-40B4-BE49-F238E27FC236}">
                <a16:creationId xmlns:a16="http://schemas.microsoft.com/office/drawing/2014/main" id="{8F1A4DB5-2552-7CE4-AE21-0588790DC8B4}"/>
              </a:ext>
            </a:extLst>
          </p:cNvPr>
          <p:cNvCxnSpPr>
            <a:cxnSpLocks/>
            <a:stCxn id="5" idx="3"/>
            <a:endCxn id="2" idx="1"/>
          </p:cNvCxnSpPr>
          <p:nvPr/>
        </p:nvCxnSpPr>
        <p:spPr>
          <a:xfrm>
            <a:off x="3541876" y="2318397"/>
            <a:ext cx="1593101" cy="1491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CDBFCA3-9794-EB3C-9E95-FCDF6D042D68}"/>
              </a:ext>
            </a:extLst>
          </p:cNvPr>
          <p:cNvCxnSpPr>
            <a:cxnSpLocks/>
            <a:stCxn id="6" idx="3"/>
            <a:endCxn id="2" idx="1"/>
          </p:cNvCxnSpPr>
          <p:nvPr/>
        </p:nvCxnSpPr>
        <p:spPr>
          <a:xfrm>
            <a:off x="3541875" y="2953610"/>
            <a:ext cx="1593102" cy="85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B04EF1E-7071-D7E5-504F-0D6CAE974FFB}"/>
              </a:ext>
            </a:extLst>
          </p:cNvPr>
          <p:cNvCxnSpPr>
            <a:cxnSpLocks/>
            <a:stCxn id="8" idx="2"/>
            <a:endCxn id="2" idx="0"/>
          </p:cNvCxnSpPr>
          <p:nvPr/>
        </p:nvCxnSpPr>
        <p:spPr>
          <a:xfrm>
            <a:off x="5399965" y="1532271"/>
            <a:ext cx="1074339" cy="1438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F73E37-9A30-1510-3FFD-B6D906821B98}"/>
              </a:ext>
            </a:extLst>
          </p:cNvPr>
          <p:cNvCxnSpPr>
            <a:cxnSpLocks/>
            <a:stCxn id="2" idx="2"/>
            <a:endCxn id="9" idx="0"/>
          </p:cNvCxnSpPr>
          <p:nvPr/>
        </p:nvCxnSpPr>
        <p:spPr>
          <a:xfrm>
            <a:off x="6474304" y="4649422"/>
            <a:ext cx="0" cy="1330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1C31520-7F10-CAD3-FF9A-6F6473297ACA}"/>
              </a:ext>
            </a:extLst>
          </p:cNvPr>
          <p:cNvCxnSpPr>
            <a:cxnSpLocks/>
            <a:stCxn id="2" idx="3"/>
            <a:endCxn id="7" idx="2"/>
          </p:cNvCxnSpPr>
          <p:nvPr/>
        </p:nvCxnSpPr>
        <p:spPr>
          <a:xfrm>
            <a:off x="7813631" y="3810326"/>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ADC628A4-C4AA-A187-18E0-5AED441A1259}"/>
              </a:ext>
            </a:extLst>
          </p:cNvPr>
          <p:cNvSpPr txBox="1"/>
          <p:nvPr/>
        </p:nvSpPr>
        <p:spPr>
          <a:xfrm rot="5400000">
            <a:off x="10360569" y="3668591"/>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30" name="Textfeld 29">
            <a:extLst>
              <a:ext uri="{FF2B5EF4-FFF2-40B4-BE49-F238E27FC236}">
                <a16:creationId xmlns:a16="http://schemas.microsoft.com/office/drawing/2014/main" id="{F5024B16-3955-FE26-F162-5DA64F32469A}"/>
              </a:ext>
            </a:extLst>
          </p:cNvPr>
          <p:cNvSpPr txBox="1"/>
          <p:nvPr/>
        </p:nvSpPr>
        <p:spPr>
          <a:xfrm>
            <a:off x="9852559" y="1196459"/>
            <a:ext cx="1274068" cy="369332"/>
          </a:xfrm>
          <a:prstGeom prst="rect">
            <a:avLst/>
          </a:prstGeom>
          <a:noFill/>
        </p:spPr>
        <p:txBody>
          <a:bodyPr wrap="none" rtlCol="0">
            <a:spAutoFit/>
          </a:bodyPr>
          <a:lstStyle/>
          <a:p>
            <a:pPr algn="ctr"/>
            <a:r>
              <a:rPr lang="de-AT" noProof="0" dirty="0">
                <a:solidFill>
                  <a:srgbClr val="F3DE2C"/>
                </a:solidFill>
              </a:rPr>
              <a:t>Ökosphäre</a:t>
            </a:r>
          </a:p>
        </p:txBody>
      </p:sp>
      <p:sp>
        <p:nvSpPr>
          <p:cNvPr id="10" name="Rounded Rectangle 7">
            <a:extLst>
              <a:ext uri="{FF2B5EF4-FFF2-40B4-BE49-F238E27FC236}">
                <a16:creationId xmlns:a16="http://schemas.microsoft.com/office/drawing/2014/main" id="{C5298868-468E-DE54-E75D-0951E15B7C96}"/>
              </a:ext>
            </a:extLst>
          </p:cNvPr>
          <p:cNvSpPr/>
          <p:nvPr/>
        </p:nvSpPr>
        <p:spPr>
          <a:xfrm>
            <a:off x="6474304" y="1171388"/>
            <a:ext cx="1680684" cy="369332"/>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31" name="Rounded Rectangle 4">
            <a:extLst>
              <a:ext uri="{FF2B5EF4-FFF2-40B4-BE49-F238E27FC236}">
                <a16:creationId xmlns:a16="http://schemas.microsoft.com/office/drawing/2014/main" id="{8BB65338-218F-F86F-CE7E-CC52E7986378}"/>
              </a:ext>
            </a:extLst>
          </p:cNvPr>
          <p:cNvSpPr/>
          <p:nvPr/>
        </p:nvSpPr>
        <p:spPr>
          <a:xfrm>
            <a:off x="1619604" y="3354823"/>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2" name="Straight Arrow Connector 12">
            <a:extLst>
              <a:ext uri="{FF2B5EF4-FFF2-40B4-BE49-F238E27FC236}">
                <a16:creationId xmlns:a16="http://schemas.microsoft.com/office/drawing/2014/main" id="{8C8DAC06-A074-1D11-BED8-DCE39188153A}"/>
              </a:ext>
            </a:extLst>
          </p:cNvPr>
          <p:cNvCxnSpPr>
            <a:cxnSpLocks/>
            <a:stCxn id="31" idx="3"/>
            <a:endCxn id="2" idx="1"/>
          </p:cNvCxnSpPr>
          <p:nvPr/>
        </p:nvCxnSpPr>
        <p:spPr>
          <a:xfrm>
            <a:off x="3541876" y="3588823"/>
            <a:ext cx="1593101" cy="221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14">
            <a:extLst>
              <a:ext uri="{FF2B5EF4-FFF2-40B4-BE49-F238E27FC236}">
                <a16:creationId xmlns:a16="http://schemas.microsoft.com/office/drawing/2014/main" id="{CE2106F6-F69A-B5FB-434E-B953F937BD4E}"/>
              </a:ext>
            </a:extLst>
          </p:cNvPr>
          <p:cNvCxnSpPr>
            <a:cxnSpLocks/>
            <a:stCxn id="10" idx="2"/>
            <a:endCxn id="2" idx="0"/>
          </p:cNvCxnSpPr>
          <p:nvPr/>
        </p:nvCxnSpPr>
        <p:spPr>
          <a:xfrm flipH="1">
            <a:off x="6474304" y="1540720"/>
            <a:ext cx="840342" cy="1430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4">
            <a:extLst>
              <a:ext uri="{FF2B5EF4-FFF2-40B4-BE49-F238E27FC236}">
                <a16:creationId xmlns:a16="http://schemas.microsoft.com/office/drawing/2014/main" id="{9A4FA91F-5A74-9CBC-8FC5-3784DF25B3D0}"/>
              </a:ext>
            </a:extLst>
          </p:cNvPr>
          <p:cNvSpPr/>
          <p:nvPr/>
        </p:nvSpPr>
        <p:spPr>
          <a:xfrm>
            <a:off x="1598774" y="3990036"/>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4" name="Straight Arrow Connector 12">
            <a:extLst>
              <a:ext uri="{FF2B5EF4-FFF2-40B4-BE49-F238E27FC236}">
                <a16:creationId xmlns:a16="http://schemas.microsoft.com/office/drawing/2014/main" id="{7E508497-0E92-B9E5-7DFD-30EE19128BD4}"/>
              </a:ext>
            </a:extLst>
          </p:cNvPr>
          <p:cNvCxnSpPr>
            <a:cxnSpLocks/>
            <a:stCxn id="3" idx="3"/>
            <a:endCxn id="2" idx="1"/>
          </p:cNvCxnSpPr>
          <p:nvPr/>
        </p:nvCxnSpPr>
        <p:spPr>
          <a:xfrm flipV="1">
            <a:off x="3521046" y="3810326"/>
            <a:ext cx="1613931" cy="413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4">
            <a:extLst>
              <a:ext uri="{FF2B5EF4-FFF2-40B4-BE49-F238E27FC236}">
                <a16:creationId xmlns:a16="http://schemas.microsoft.com/office/drawing/2014/main" id="{5D1E0AFB-06CC-6A25-3A5A-F1AAE90D01A8}"/>
              </a:ext>
            </a:extLst>
          </p:cNvPr>
          <p:cNvSpPr/>
          <p:nvPr/>
        </p:nvSpPr>
        <p:spPr>
          <a:xfrm>
            <a:off x="1598774" y="4625249"/>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19" name="Rounded Rectangle 4">
            <a:extLst>
              <a:ext uri="{FF2B5EF4-FFF2-40B4-BE49-F238E27FC236}">
                <a16:creationId xmlns:a16="http://schemas.microsoft.com/office/drawing/2014/main" id="{875D3C61-2B87-DEBF-7815-496524A33635}"/>
              </a:ext>
            </a:extLst>
          </p:cNvPr>
          <p:cNvSpPr/>
          <p:nvPr/>
        </p:nvSpPr>
        <p:spPr>
          <a:xfrm>
            <a:off x="1598774" y="5260460"/>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4" name="Straight Arrow Connector 12">
            <a:extLst>
              <a:ext uri="{FF2B5EF4-FFF2-40B4-BE49-F238E27FC236}">
                <a16:creationId xmlns:a16="http://schemas.microsoft.com/office/drawing/2014/main" id="{CBEE7BED-F636-BEA3-4D00-5D52C581172E}"/>
              </a:ext>
            </a:extLst>
          </p:cNvPr>
          <p:cNvCxnSpPr>
            <a:cxnSpLocks/>
            <a:stCxn id="17" idx="3"/>
            <a:endCxn id="2" idx="1"/>
          </p:cNvCxnSpPr>
          <p:nvPr/>
        </p:nvCxnSpPr>
        <p:spPr>
          <a:xfrm flipV="1">
            <a:off x="3521046" y="3810326"/>
            <a:ext cx="1613931" cy="104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12">
            <a:extLst>
              <a:ext uri="{FF2B5EF4-FFF2-40B4-BE49-F238E27FC236}">
                <a16:creationId xmlns:a16="http://schemas.microsoft.com/office/drawing/2014/main" id="{F38EB33F-A475-848C-1099-3B59CE7EC64B}"/>
              </a:ext>
            </a:extLst>
          </p:cNvPr>
          <p:cNvCxnSpPr>
            <a:cxnSpLocks/>
            <a:stCxn id="19" idx="3"/>
            <a:endCxn id="2" idx="1"/>
          </p:cNvCxnSpPr>
          <p:nvPr/>
        </p:nvCxnSpPr>
        <p:spPr>
          <a:xfrm flipV="1">
            <a:off x="3521046" y="3810326"/>
            <a:ext cx="1613931" cy="1684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Rechteck: abgerundete Ecken 57">
            <a:extLst>
              <a:ext uri="{FF2B5EF4-FFF2-40B4-BE49-F238E27FC236}">
                <a16:creationId xmlns:a16="http://schemas.microsoft.com/office/drawing/2014/main" id="{DA065955-FAEB-7311-08A2-D4E5EAE4891B}"/>
              </a:ext>
            </a:extLst>
          </p:cNvPr>
          <p:cNvSpPr/>
          <p:nvPr/>
        </p:nvSpPr>
        <p:spPr>
          <a:xfrm>
            <a:off x="1063885" y="1910052"/>
            <a:ext cx="10748864" cy="3985923"/>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59" name="Rechteck: abgerundete Ecken 58">
            <a:extLst>
              <a:ext uri="{FF2B5EF4-FFF2-40B4-BE49-F238E27FC236}">
                <a16:creationId xmlns:a16="http://schemas.microsoft.com/office/drawing/2014/main" id="{055B62C6-85A7-2FCE-6CD4-EBC4CD984EFE}"/>
              </a:ext>
            </a:extLst>
          </p:cNvPr>
          <p:cNvSpPr/>
          <p:nvPr/>
        </p:nvSpPr>
        <p:spPr>
          <a:xfrm>
            <a:off x="947371" y="1058863"/>
            <a:ext cx="10986676" cy="5408611"/>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11" name="Textfeld 10">
            <a:extLst>
              <a:ext uri="{FF2B5EF4-FFF2-40B4-BE49-F238E27FC236}">
                <a16:creationId xmlns:a16="http://schemas.microsoft.com/office/drawing/2014/main" id="{5C3CB44D-612E-3923-0E25-1769EB8A2D18}"/>
              </a:ext>
            </a:extLst>
          </p:cNvPr>
          <p:cNvSpPr txBox="1"/>
          <p:nvPr/>
        </p:nvSpPr>
        <p:spPr>
          <a:xfrm>
            <a:off x="8617456" y="3625660"/>
            <a:ext cx="1271525" cy="369332"/>
          </a:xfrm>
          <a:prstGeom prst="rect">
            <a:avLst/>
          </a:prstGeom>
          <a:noFill/>
        </p:spPr>
        <p:txBody>
          <a:bodyPr wrap="square" rtlCol="0">
            <a:spAutoFit/>
          </a:bodyPr>
          <a:lstStyle/>
          <a:p>
            <a:pPr algn="ctr"/>
            <a:r>
              <a:rPr lang="de-AT" dirty="0"/>
              <a:t>Trauben</a:t>
            </a:r>
          </a:p>
        </p:txBody>
      </p:sp>
      <p:sp>
        <p:nvSpPr>
          <p:cNvPr id="12" name="Textfeld 11">
            <a:extLst>
              <a:ext uri="{FF2B5EF4-FFF2-40B4-BE49-F238E27FC236}">
                <a16:creationId xmlns:a16="http://schemas.microsoft.com/office/drawing/2014/main" id="{38573D4F-7670-DFF2-6D01-718311438DBB}"/>
              </a:ext>
            </a:extLst>
          </p:cNvPr>
          <p:cNvSpPr txBox="1"/>
          <p:nvPr/>
        </p:nvSpPr>
        <p:spPr>
          <a:xfrm>
            <a:off x="1619604" y="2116861"/>
            <a:ext cx="1922269" cy="369332"/>
          </a:xfrm>
          <a:prstGeom prst="rect">
            <a:avLst/>
          </a:prstGeom>
          <a:noFill/>
        </p:spPr>
        <p:txBody>
          <a:bodyPr wrap="square" rtlCol="0">
            <a:spAutoFit/>
          </a:bodyPr>
          <a:lstStyle/>
          <a:p>
            <a:pPr algn="ctr"/>
            <a:r>
              <a:rPr lang="de-AT" dirty="0"/>
              <a:t>Strom</a:t>
            </a:r>
          </a:p>
        </p:txBody>
      </p:sp>
      <p:sp>
        <p:nvSpPr>
          <p:cNvPr id="16" name="Textfeld 15">
            <a:extLst>
              <a:ext uri="{FF2B5EF4-FFF2-40B4-BE49-F238E27FC236}">
                <a16:creationId xmlns:a16="http://schemas.microsoft.com/office/drawing/2014/main" id="{F7260F37-3779-2E47-3B20-B59630D6FBAF}"/>
              </a:ext>
            </a:extLst>
          </p:cNvPr>
          <p:cNvSpPr txBox="1"/>
          <p:nvPr/>
        </p:nvSpPr>
        <p:spPr>
          <a:xfrm>
            <a:off x="1622945" y="2765196"/>
            <a:ext cx="1922269" cy="369332"/>
          </a:xfrm>
          <a:prstGeom prst="rect">
            <a:avLst/>
          </a:prstGeom>
          <a:noFill/>
        </p:spPr>
        <p:txBody>
          <a:bodyPr wrap="square" rtlCol="0">
            <a:spAutoFit/>
          </a:bodyPr>
          <a:lstStyle/>
          <a:p>
            <a:pPr algn="ctr"/>
            <a:r>
              <a:rPr lang="de-AT" dirty="0"/>
              <a:t>Diesel</a:t>
            </a:r>
          </a:p>
        </p:txBody>
      </p:sp>
      <p:sp>
        <p:nvSpPr>
          <p:cNvPr id="20" name="Textfeld 19">
            <a:extLst>
              <a:ext uri="{FF2B5EF4-FFF2-40B4-BE49-F238E27FC236}">
                <a16:creationId xmlns:a16="http://schemas.microsoft.com/office/drawing/2014/main" id="{BBA41F14-A8EA-577C-2143-915F7DAF9AE0}"/>
              </a:ext>
            </a:extLst>
          </p:cNvPr>
          <p:cNvSpPr txBox="1"/>
          <p:nvPr/>
        </p:nvSpPr>
        <p:spPr>
          <a:xfrm>
            <a:off x="1620003" y="3274802"/>
            <a:ext cx="1879813" cy="646331"/>
          </a:xfrm>
          <a:prstGeom prst="rect">
            <a:avLst/>
          </a:prstGeom>
          <a:noFill/>
        </p:spPr>
        <p:txBody>
          <a:bodyPr wrap="square" rtlCol="0">
            <a:spAutoFit/>
          </a:bodyPr>
          <a:lstStyle/>
          <a:p>
            <a:pPr algn="ctr"/>
            <a:r>
              <a:rPr lang="de-AT" dirty="0"/>
              <a:t>Maschinen-stunden</a:t>
            </a:r>
          </a:p>
        </p:txBody>
      </p:sp>
      <p:sp>
        <p:nvSpPr>
          <p:cNvPr id="22" name="Textfeld 21">
            <a:extLst>
              <a:ext uri="{FF2B5EF4-FFF2-40B4-BE49-F238E27FC236}">
                <a16:creationId xmlns:a16="http://schemas.microsoft.com/office/drawing/2014/main" id="{B7EE182F-73C2-3138-2215-D8292E354081}"/>
              </a:ext>
            </a:extLst>
          </p:cNvPr>
          <p:cNvSpPr txBox="1"/>
          <p:nvPr/>
        </p:nvSpPr>
        <p:spPr>
          <a:xfrm>
            <a:off x="1598777" y="4040162"/>
            <a:ext cx="1922269" cy="369332"/>
          </a:xfrm>
          <a:prstGeom prst="rect">
            <a:avLst/>
          </a:prstGeom>
          <a:noFill/>
        </p:spPr>
        <p:txBody>
          <a:bodyPr wrap="square" rtlCol="0">
            <a:spAutoFit/>
          </a:bodyPr>
          <a:lstStyle/>
          <a:p>
            <a:pPr algn="ctr"/>
            <a:r>
              <a:rPr lang="de-AT" dirty="0"/>
              <a:t>Düngemittel</a:t>
            </a:r>
          </a:p>
        </p:txBody>
      </p:sp>
      <p:sp>
        <p:nvSpPr>
          <p:cNvPr id="23" name="Textfeld 22">
            <a:extLst>
              <a:ext uri="{FF2B5EF4-FFF2-40B4-BE49-F238E27FC236}">
                <a16:creationId xmlns:a16="http://schemas.microsoft.com/office/drawing/2014/main" id="{C9318B29-E917-E940-7D04-DDE36E19AE7C}"/>
              </a:ext>
            </a:extLst>
          </p:cNvPr>
          <p:cNvSpPr txBox="1"/>
          <p:nvPr/>
        </p:nvSpPr>
        <p:spPr>
          <a:xfrm>
            <a:off x="1588162" y="4549235"/>
            <a:ext cx="1922269" cy="646331"/>
          </a:xfrm>
          <a:prstGeom prst="rect">
            <a:avLst/>
          </a:prstGeom>
          <a:noFill/>
        </p:spPr>
        <p:txBody>
          <a:bodyPr wrap="square" rtlCol="0">
            <a:spAutoFit/>
          </a:bodyPr>
          <a:lstStyle/>
          <a:p>
            <a:pPr algn="ctr"/>
            <a:r>
              <a:rPr lang="de-AT" dirty="0"/>
              <a:t>Pflanzenschutz-mittel</a:t>
            </a:r>
          </a:p>
        </p:txBody>
      </p:sp>
      <p:sp>
        <p:nvSpPr>
          <p:cNvPr id="24" name="Textfeld 23">
            <a:extLst>
              <a:ext uri="{FF2B5EF4-FFF2-40B4-BE49-F238E27FC236}">
                <a16:creationId xmlns:a16="http://schemas.microsoft.com/office/drawing/2014/main" id="{633882BF-3D17-53F7-2302-5414B351D85C}"/>
              </a:ext>
            </a:extLst>
          </p:cNvPr>
          <p:cNvSpPr txBox="1"/>
          <p:nvPr/>
        </p:nvSpPr>
        <p:spPr>
          <a:xfrm>
            <a:off x="1577547" y="5292172"/>
            <a:ext cx="1922269" cy="369332"/>
          </a:xfrm>
          <a:prstGeom prst="rect">
            <a:avLst/>
          </a:prstGeom>
          <a:noFill/>
        </p:spPr>
        <p:txBody>
          <a:bodyPr wrap="square" rtlCol="0">
            <a:spAutoFit/>
          </a:bodyPr>
          <a:lstStyle/>
          <a:p>
            <a:pPr algn="ctr"/>
            <a:r>
              <a:rPr lang="de-AT" dirty="0"/>
              <a:t>Infrastruktur</a:t>
            </a:r>
          </a:p>
        </p:txBody>
      </p:sp>
      <p:sp>
        <p:nvSpPr>
          <p:cNvPr id="25" name="Textfeld 24">
            <a:extLst>
              <a:ext uri="{FF2B5EF4-FFF2-40B4-BE49-F238E27FC236}">
                <a16:creationId xmlns:a16="http://schemas.microsoft.com/office/drawing/2014/main" id="{2C8448AD-6FDD-81AF-BA82-988E1FBDD00F}"/>
              </a:ext>
            </a:extLst>
          </p:cNvPr>
          <p:cNvSpPr txBox="1"/>
          <p:nvPr/>
        </p:nvSpPr>
        <p:spPr>
          <a:xfrm>
            <a:off x="4439686" y="1147954"/>
            <a:ext cx="1922269" cy="369332"/>
          </a:xfrm>
          <a:prstGeom prst="rect">
            <a:avLst/>
          </a:prstGeom>
          <a:noFill/>
        </p:spPr>
        <p:txBody>
          <a:bodyPr wrap="square" rtlCol="0">
            <a:spAutoFit/>
          </a:bodyPr>
          <a:lstStyle/>
          <a:p>
            <a:pPr algn="ctr"/>
            <a:r>
              <a:rPr lang="de-AT" dirty="0"/>
              <a:t>Fläche</a:t>
            </a:r>
          </a:p>
        </p:txBody>
      </p:sp>
      <p:sp>
        <p:nvSpPr>
          <p:cNvPr id="27" name="Textfeld 26">
            <a:extLst>
              <a:ext uri="{FF2B5EF4-FFF2-40B4-BE49-F238E27FC236}">
                <a16:creationId xmlns:a16="http://schemas.microsoft.com/office/drawing/2014/main" id="{A35F3A66-2AF0-64A2-C4FA-BB7623D4435B}"/>
              </a:ext>
            </a:extLst>
          </p:cNvPr>
          <p:cNvSpPr txBox="1"/>
          <p:nvPr/>
        </p:nvSpPr>
        <p:spPr>
          <a:xfrm>
            <a:off x="6360244" y="1167163"/>
            <a:ext cx="1922269" cy="369332"/>
          </a:xfrm>
          <a:prstGeom prst="rect">
            <a:avLst/>
          </a:prstGeom>
          <a:noFill/>
        </p:spPr>
        <p:txBody>
          <a:bodyPr wrap="square" rtlCol="0">
            <a:spAutoFit/>
          </a:bodyPr>
          <a:lstStyle/>
          <a:p>
            <a:pPr algn="ctr"/>
            <a:r>
              <a:rPr lang="de-AT" dirty="0"/>
              <a:t>Wasser</a:t>
            </a:r>
          </a:p>
        </p:txBody>
      </p:sp>
      <p:sp>
        <p:nvSpPr>
          <p:cNvPr id="28" name="Textfeld 27">
            <a:extLst>
              <a:ext uri="{FF2B5EF4-FFF2-40B4-BE49-F238E27FC236}">
                <a16:creationId xmlns:a16="http://schemas.microsoft.com/office/drawing/2014/main" id="{B220F139-9276-32D1-56ED-32111AAD6A60}"/>
              </a:ext>
            </a:extLst>
          </p:cNvPr>
          <p:cNvSpPr txBox="1"/>
          <p:nvPr/>
        </p:nvSpPr>
        <p:spPr>
          <a:xfrm>
            <a:off x="5531830" y="5949162"/>
            <a:ext cx="1922269" cy="369332"/>
          </a:xfrm>
          <a:prstGeom prst="rect">
            <a:avLst/>
          </a:prstGeom>
          <a:noFill/>
        </p:spPr>
        <p:txBody>
          <a:bodyPr wrap="square" rtlCol="0">
            <a:spAutoFit/>
          </a:bodyPr>
          <a:lstStyle/>
          <a:p>
            <a:pPr algn="ctr"/>
            <a:r>
              <a:rPr lang="de-AT" dirty="0"/>
              <a:t>Emissionen</a:t>
            </a:r>
          </a:p>
        </p:txBody>
      </p:sp>
    </p:spTree>
    <p:extLst>
      <p:ext uri="{BB962C8B-B14F-4D97-AF65-F5344CB8AC3E}">
        <p14:creationId xmlns:p14="http://schemas.microsoft.com/office/powerpoint/2010/main" val="24612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0" grpId="0"/>
      <p:bldP spid="22" grpId="0"/>
      <p:bldP spid="23" grpId="0"/>
      <p:bldP spid="24" grpId="0"/>
      <p:bldP spid="25"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9AB4-FBFA-540E-1F49-1B1394162CBF}"/>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A1C56FEF-27D2-DDCB-AF07-B00596A4D665}"/>
              </a:ext>
            </a:extLst>
          </p:cNvPr>
          <p:cNvSpPr>
            <a:spLocks noGrp="1" noChangeArrowheads="1"/>
          </p:cNvSpPr>
          <p:nvPr>
            <p:ph type="title"/>
          </p:nvPr>
        </p:nvSpPr>
        <p:spPr>
          <a:xfrm>
            <a:off x="1200518" y="1"/>
            <a:ext cx="8094402" cy="849313"/>
          </a:xfrm>
        </p:spPr>
        <p:txBody>
          <a:bodyPr/>
          <a:lstStyle/>
          <a:p>
            <a:r>
              <a:rPr lang="de-AT" sz="3600" noProof="0" dirty="0"/>
              <a:t>Beispiel Weinproduktion</a:t>
            </a:r>
          </a:p>
        </p:txBody>
      </p:sp>
      <p:sp>
        <p:nvSpPr>
          <p:cNvPr id="26" name="Textfeld 25">
            <a:extLst>
              <a:ext uri="{FF2B5EF4-FFF2-40B4-BE49-F238E27FC236}">
                <a16:creationId xmlns:a16="http://schemas.microsoft.com/office/drawing/2014/main" id="{65C7DAC0-DB28-4A74-2495-D59B3BEB14E4}"/>
              </a:ext>
            </a:extLst>
          </p:cNvPr>
          <p:cNvSpPr txBox="1"/>
          <p:nvPr/>
        </p:nvSpPr>
        <p:spPr>
          <a:xfrm>
            <a:off x="10343576" y="2346345"/>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30" name="Textfeld 29">
            <a:extLst>
              <a:ext uri="{FF2B5EF4-FFF2-40B4-BE49-F238E27FC236}">
                <a16:creationId xmlns:a16="http://schemas.microsoft.com/office/drawing/2014/main" id="{BAC6B53D-7E36-423C-EF68-9D6BC2FA58E1}"/>
              </a:ext>
            </a:extLst>
          </p:cNvPr>
          <p:cNvSpPr txBox="1"/>
          <p:nvPr/>
        </p:nvSpPr>
        <p:spPr>
          <a:xfrm>
            <a:off x="10617120" y="1544695"/>
            <a:ext cx="1274068" cy="369332"/>
          </a:xfrm>
          <a:prstGeom prst="rect">
            <a:avLst/>
          </a:prstGeom>
          <a:noFill/>
        </p:spPr>
        <p:txBody>
          <a:bodyPr wrap="none" rtlCol="0">
            <a:spAutoFit/>
          </a:bodyPr>
          <a:lstStyle/>
          <a:p>
            <a:pPr algn="ctr"/>
            <a:r>
              <a:rPr lang="de-AT" noProof="0" dirty="0">
                <a:solidFill>
                  <a:srgbClr val="F3DE2C"/>
                </a:solidFill>
              </a:rPr>
              <a:t>Ökosphäre</a:t>
            </a:r>
          </a:p>
        </p:txBody>
      </p:sp>
      <p:sp>
        <p:nvSpPr>
          <p:cNvPr id="2" name="Rounded Rectangle 1">
            <a:extLst>
              <a:ext uri="{FF2B5EF4-FFF2-40B4-BE49-F238E27FC236}">
                <a16:creationId xmlns:a16="http://schemas.microsoft.com/office/drawing/2014/main" id="{C7AECD48-5C17-957B-6269-7DECA795A474}"/>
              </a:ext>
            </a:extLst>
          </p:cNvPr>
          <p:cNvSpPr/>
          <p:nvPr/>
        </p:nvSpPr>
        <p:spPr>
          <a:xfrm>
            <a:off x="2937579" y="3232726"/>
            <a:ext cx="2257006" cy="1021481"/>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Weinanbau</a:t>
            </a:r>
          </a:p>
        </p:txBody>
      </p:sp>
      <p:sp>
        <p:nvSpPr>
          <p:cNvPr id="5" name="Rounded Rectangle 4">
            <a:extLst>
              <a:ext uri="{FF2B5EF4-FFF2-40B4-BE49-F238E27FC236}">
                <a16:creationId xmlns:a16="http://schemas.microsoft.com/office/drawing/2014/main" id="{AFC34668-B440-EA81-3AFE-E86E4BA271C1}"/>
              </a:ext>
            </a:extLst>
          </p:cNvPr>
          <p:cNvSpPr/>
          <p:nvPr/>
        </p:nvSpPr>
        <p:spPr>
          <a:xfrm>
            <a:off x="1207474" y="2430818"/>
            <a:ext cx="1254530" cy="37161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sp>
        <p:nvSpPr>
          <p:cNvPr id="6" name="Rounded Rectangle 5">
            <a:extLst>
              <a:ext uri="{FF2B5EF4-FFF2-40B4-BE49-F238E27FC236}">
                <a16:creationId xmlns:a16="http://schemas.microsoft.com/office/drawing/2014/main" id="{B759995D-9AB1-B058-B1AF-28AA0CA952B6}"/>
              </a:ext>
            </a:extLst>
          </p:cNvPr>
          <p:cNvSpPr/>
          <p:nvPr/>
        </p:nvSpPr>
        <p:spPr>
          <a:xfrm>
            <a:off x="1207473" y="2920700"/>
            <a:ext cx="1254531" cy="37161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sp>
        <p:nvSpPr>
          <p:cNvPr id="7" name="Oval 6">
            <a:extLst>
              <a:ext uri="{FF2B5EF4-FFF2-40B4-BE49-F238E27FC236}">
                <a16:creationId xmlns:a16="http://schemas.microsoft.com/office/drawing/2014/main" id="{D2A4962A-531A-5635-A9DC-C97FEC0DB652}"/>
              </a:ext>
            </a:extLst>
          </p:cNvPr>
          <p:cNvSpPr/>
          <p:nvPr/>
        </p:nvSpPr>
        <p:spPr>
          <a:xfrm>
            <a:off x="5581730" y="3259788"/>
            <a:ext cx="973240" cy="97324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de-AT" sz="1600" noProof="0" dirty="0">
                <a:solidFill>
                  <a:schemeClr val="tx1"/>
                </a:solidFill>
              </a:rPr>
              <a:t>Trauben</a:t>
            </a:r>
          </a:p>
        </p:txBody>
      </p:sp>
      <p:sp>
        <p:nvSpPr>
          <p:cNvPr id="8" name="Rounded Rectangle 7">
            <a:extLst>
              <a:ext uri="{FF2B5EF4-FFF2-40B4-BE49-F238E27FC236}">
                <a16:creationId xmlns:a16="http://schemas.microsoft.com/office/drawing/2014/main" id="{38C5EAEA-7F54-B371-4018-ED8E318858FE}"/>
              </a:ext>
            </a:extLst>
          </p:cNvPr>
          <p:cNvSpPr/>
          <p:nvPr/>
        </p:nvSpPr>
        <p:spPr>
          <a:xfrm>
            <a:off x="2455050" y="1525219"/>
            <a:ext cx="1416127" cy="304077"/>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Fläche</a:t>
            </a:r>
          </a:p>
        </p:txBody>
      </p:sp>
      <p:sp>
        <p:nvSpPr>
          <p:cNvPr id="9" name="Rounded Rectangle 8">
            <a:extLst>
              <a:ext uri="{FF2B5EF4-FFF2-40B4-BE49-F238E27FC236}">
                <a16:creationId xmlns:a16="http://schemas.microsoft.com/office/drawing/2014/main" id="{DFAAB52E-2343-508D-AC89-39F0A14EFF3C}"/>
              </a:ext>
            </a:extLst>
          </p:cNvPr>
          <p:cNvSpPr/>
          <p:nvPr/>
        </p:nvSpPr>
        <p:spPr>
          <a:xfrm>
            <a:off x="3271963" y="5469839"/>
            <a:ext cx="1588237" cy="292597"/>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a:t>
            </a:r>
          </a:p>
        </p:txBody>
      </p:sp>
      <p:cxnSp>
        <p:nvCxnSpPr>
          <p:cNvPr id="13" name="Straight Arrow Connector 12">
            <a:extLst>
              <a:ext uri="{FF2B5EF4-FFF2-40B4-BE49-F238E27FC236}">
                <a16:creationId xmlns:a16="http://schemas.microsoft.com/office/drawing/2014/main" id="{B7C21814-D104-9CF2-AC4F-61720DCE2FD0}"/>
              </a:ext>
            </a:extLst>
          </p:cNvPr>
          <p:cNvCxnSpPr>
            <a:cxnSpLocks/>
            <a:stCxn id="5" idx="3"/>
            <a:endCxn id="2" idx="1"/>
          </p:cNvCxnSpPr>
          <p:nvPr/>
        </p:nvCxnSpPr>
        <p:spPr>
          <a:xfrm>
            <a:off x="2462004" y="2616623"/>
            <a:ext cx="475575" cy="1126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C410D5A-7155-4D25-FC4A-94720B0305A8}"/>
              </a:ext>
            </a:extLst>
          </p:cNvPr>
          <p:cNvCxnSpPr>
            <a:cxnSpLocks/>
            <a:stCxn id="6" idx="3"/>
            <a:endCxn id="2" idx="1"/>
          </p:cNvCxnSpPr>
          <p:nvPr/>
        </p:nvCxnSpPr>
        <p:spPr>
          <a:xfrm>
            <a:off x="2462004" y="3106505"/>
            <a:ext cx="475575" cy="636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170E8AF-D8D0-2DC3-221A-EFDFA87E5B9D}"/>
              </a:ext>
            </a:extLst>
          </p:cNvPr>
          <p:cNvCxnSpPr>
            <a:cxnSpLocks/>
            <a:stCxn id="8" idx="2"/>
            <a:endCxn id="2" idx="0"/>
          </p:cNvCxnSpPr>
          <p:nvPr/>
        </p:nvCxnSpPr>
        <p:spPr>
          <a:xfrm>
            <a:off x="3163114" y="1829296"/>
            <a:ext cx="902968" cy="1403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BE22BFA-97AA-0D60-107D-A034FE3BE691}"/>
              </a:ext>
            </a:extLst>
          </p:cNvPr>
          <p:cNvCxnSpPr>
            <a:cxnSpLocks/>
            <a:stCxn id="2" idx="2"/>
            <a:endCxn id="9" idx="0"/>
          </p:cNvCxnSpPr>
          <p:nvPr/>
        </p:nvCxnSpPr>
        <p:spPr>
          <a:xfrm>
            <a:off x="4066082" y="4254207"/>
            <a:ext cx="0" cy="1215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61A7CD3-4169-3DE1-7B88-EE00B1E6A47B}"/>
              </a:ext>
            </a:extLst>
          </p:cNvPr>
          <p:cNvCxnSpPr>
            <a:cxnSpLocks/>
            <a:stCxn id="2" idx="3"/>
            <a:endCxn id="7" idx="2"/>
          </p:cNvCxnSpPr>
          <p:nvPr/>
        </p:nvCxnSpPr>
        <p:spPr>
          <a:xfrm>
            <a:off x="5194585" y="3743467"/>
            <a:ext cx="387145" cy="2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7">
            <a:extLst>
              <a:ext uri="{FF2B5EF4-FFF2-40B4-BE49-F238E27FC236}">
                <a16:creationId xmlns:a16="http://schemas.microsoft.com/office/drawing/2014/main" id="{3776B851-9F4D-0677-8E63-B0757ED5BFE0}"/>
              </a:ext>
            </a:extLst>
          </p:cNvPr>
          <p:cNvSpPr/>
          <p:nvPr/>
        </p:nvSpPr>
        <p:spPr>
          <a:xfrm>
            <a:off x="4068340" y="1525220"/>
            <a:ext cx="1416127" cy="311195"/>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Wasser</a:t>
            </a:r>
          </a:p>
        </p:txBody>
      </p:sp>
      <p:sp>
        <p:nvSpPr>
          <p:cNvPr id="31" name="Rounded Rectangle 4">
            <a:extLst>
              <a:ext uri="{FF2B5EF4-FFF2-40B4-BE49-F238E27FC236}">
                <a16:creationId xmlns:a16="http://schemas.microsoft.com/office/drawing/2014/main" id="{B253B059-D010-FD8C-EFC7-AD385501226B}"/>
              </a:ext>
            </a:extLst>
          </p:cNvPr>
          <p:cNvSpPr/>
          <p:nvPr/>
        </p:nvSpPr>
        <p:spPr>
          <a:xfrm>
            <a:off x="1207471" y="3864350"/>
            <a:ext cx="1254532" cy="32989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cxnSp>
        <p:nvCxnSpPr>
          <p:cNvPr id="32" name="Straight Arrow Connector 12">
            <a:extLst>
              <a:ext uri="{FF2B5EF4-FFF2-40B4-BE49-F238E27FC236}">
                <a16:creationId xmlns:a16="http://schemas.microsoft.com/office/drawing/2014/main" id="{B3A2CAD8-B200-6BCA-30B6-DF6A76FFF313}"/>
              </a:ext>
            </a:extLst>
          </p:cNvPr>
          <p:cNvCxnSpPr>
            <a:cxnSpLocks/>
            <a:stCxn id="31" idx="3"/>
            <a:endCxn id="2" idx="1"/>
          </p:cNvCxnSpPr>
          <p:nvPr/>
        </p:nvCxnSpPr>
        <p:spPr>
          <a:xfrm flipV="1">
            <a:off x="2462003" y="3743467"/>
            <a:ext cx="475576" cy="285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ounded Rectangle 5">
            <a:extLst>
              <a:ext uri="{FF2B5EF4-FFF2-40B4-BE49-F238E27FC236}">
                <a16:creationId xmlns:a16="http://schemas.microsoft.com/office/drawing/2014/main" id="{680C43AC-0BCB-9ACF-CF6D-989D3EEBACDE}"/>
              </a:ext>
            </a:extLst>
          </p:cNvPr>
          <p:cNvSpPr/>
          <p:nvPr/>
        </p:nvSpPr>
        <p:spPr>
          <a:xfrm>
            <a:off x="1207472" y="3374467"/>
            <a:ext cx="1254531" cy="37161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cxnSp>
        <p:nvCxnSpPr>
          <p:cNvPr id="39" name="Straight Arrow Connector 13">
            <a:extLst>
              <a:ext uri="{FF2B5EF4-FFF2-40B4-BE49-F238E27FC236}">
                <a16:creationId xmlns:a16="http://schemas.microsoft.com/office/drawing/2014/main" id="{0885347D-6763-B30C-98D0-FD7CD21688F8}"/>
              </a:ext>
            </a:extLst>
          </p:cNvPr>
          <p:cNvCxnSpPr>
            <a:cxnSpLocks/>
            <a:stCxn id="38" idx="3"/>
            <a:endCxn id="2" idx="1"/>
          </p:cNvCxnSpPr>
          <p:nvPr/>
        </p:nvCxnSpPr>
        <p:spPr>
          <a:xfrm>
            <a:off x="2462003" y="3560272"/>
            <a:ext cx="475576" cy="183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14">
            <a:extLst>
              <a:ext uri="{FF2B5EF4-FFF2-40B4-BE49-F238E27FC236}">
                <a16:creationId xmlns:a16="http://schemas.microsoft.com/office/drawing/2014/main" id="{C9956D70-4B83-A57D-16B4-819A9E5A3FD5}"/>
              </a:ext>
            </a:extLst>
          </p:cNvPr>
          <p:cNvCxnSpPr>
            <a:cxnSpLocks/>
            <a:stCxn id="10" idx="2"/>
            <a:endCxn id="2" idx="0"/>
          </p:cNvCxnSpPr>
          <p:nvPr/>
        </p:nvCxnSpPr>
        <p:spPr>
          <a:xfrm flipH="1">
            <a:off x="4066082" y="1836415"/>
            <a:ext cx="710322" cy="13963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Rounded Rectangle 1">
            <a:extLst>
              <a:ext uri="{FF2B5EF4-FFF2-40B4-BE49-F238E27FC236}">
                <a16:creationId xmlns:a16="http://schemas.microsoft.com/office/drawing/2014/main" id="{D55E5720-E0CB-2E85-9F63-EF37A370E0E3}"/>
              </a:ext>
            </a:extLst>
          </p:cNvPr>
          <p:cNvSpPr/>
          <p:nvPr/>
        </p:nvSpPr>
        <p:spPr>
          <a:xfrm>
            <a:off x="6942115" y="3232726"/>
            <a:ext cx="2257006" cy="1016961"/>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Weinproduktion</a:t>
            </a:r>
          </a:p>
        </p:txBody>
      </p:sp>
      <p:cxnSp>
        <p:nvCxnSpPr>
          <p:cNvPr id="11" name="Straight Arrow Connector 20">
            <a:extLst>
              <a:ext uri="{FF2B5EF4-FFF2-40B4-BE49-F238E27FC236}">
                <a16:creationId xmlns:a16="http://schemas.microsoft.com/office/drawing/2014/main" id="{DD97AA11-C0E2-BC57-1912-687E26AB5975}"/>
              </a:ext>
            </a:extLst>
          </p:cNvPr>
          <p:cNvCxnSpPr>
            <a:cxnSpLocks/>
            <a:stCxn id="7" idx="6"/>
            <a:endCxn id="4" idx="1"/>
          </p:cNvCxnSpPr>
          <p:nvPr/>
        </p:nvCxnSpPr>
        <p:spPr>
          <a:xfrm flipV="1">
            <a:off x="6554970" y="3741207"/>
            <a:ext cx="387145" cy="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4">
            <a:extLst>
              <a:ext uri="{FF2B5EF4-FFF2-40B4-BE49-F238E27FC236}">
                <a16:creationId xmlns:a16="http://schemas.microsoft.com/office/drawing/2014/main" id="{0E9110DE-1E6A-28CD-3540-71CAC215D281}"/>
              </a:ext>
            </a:extLst>
          </p:cNvPr>
          <p:cNvSpPr/>
          <p:nvPr/>
        </p:nvSpPr>
        <p:spPr>
          <a:xfrm>
            <a:off x="6753588" y="2301640"/>
            <a:ext cx="882392" cy="507297"/>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noProof="0" dirty="0">
                <a:solidFill>
                  <a:schemeClr val="tx1"/>
                </a:solidFill>
              </a:rPr>
              <a:t>Wärme</a:t>
            </a:r>
          </a:p>
        </p:txBody>
      </p:sp>
      <p:sp>
        <p:nvSpPr>
          <p:cNvPr id="22" name="Rounded Rectangle 4">
            <a:extLst>
              <a:ext uri="{FF2B5EF4-FFF2-40B4-BE49-F238E27FC236}">
                <a16:creationId xmlns:a16="http://schemas.microsoft.com/office/drawing/2014/main" id="{F7FC7867-17A7-2F14-0A68-665B9AFAC085}"/>
              </a:ext>
            </a:extLst>
          </p:cNvPr>
          <p:cNvSpPr/>
          <p:nvPr/>
        </p:nvSpPr>
        <p:spPr>
          <a:xfrm>
            <a:off x="7715374" y="2304826"/>
            <a:ext cx="707344" cy="507297"/>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noProof="0" dirty="0">
                <a:solidFill>
                  <a:schemeClr val="tx1"/>
                </a:solidFill>
              </a:rPr>
              <a:t>Strom</a:t>
            </a:r>
          </a:p>
        </p:txBody>
      </p:sp>
      <p:cxnSp>
        <p:nvCxnSpPr>
          <p:cNvPr id="23" name="Straight Arrow Connector 12">
            <a:extLst>
              <a:ext uri="{FF2B5EF4-FFF2-40B4-BE49-F238E27FC236}">
                <a16:creationId xmlns:a16="http://schemas.microsoft.com/office/drawing/2014/main" id="{A4D0927E-66AD-6808-AE88-78D756084D93}"/>
              </a:ext>
            </a:extLst>
          </p:cNvPr>
          <p:cNvCxnSpPr>
            <a:cxnSpLocks/>
            <a:stCxn id="20" idx="2"/>
          </p:cNvCxnSpPr>
          <p:nvPr/>
        </p:nvCxnSpPr>
        <p:spPr>
          <a:xfrm>
            <a:off x="7194784" y="2808937"/>
            <a:ext cx="0" cy="423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12">
            <a:extLst>
              <a:ext uri="{FF2B5EF4-FFF2-40B4-BE49-F238E27FC236}">
                <a16:creationId xmlns:a16="http://schemas.microsoft.com/office/drawing/2014/main" id="{813E5720-5356-EF58-D52A-35AB72FD28EC}"/>
              </a:ext>
            </a:extLst>
          </p:cNvPr>
          <p:cNvCxnSpPr>
            <a:cxnSpLocks/>
            <a:stCxn id="22" idx="2"/>
            <a:endCxn id="4" idx="0"/>
          </p:cNvCxnSpPr>
          <p:nvPr/>
        </p:nvCxnSpPr>
        <p:spPr>
          <a:xfrm>
            <a:off x="8069046" y="2812123"/>
            <a:ext cx="1572" cy="420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Rounded Rectangle 4">
            <a:extLst>
              <a:ext uri="{FF2B5EF4-FFF2-40B4-BE49-F238E27FC236}">
                <a16:creationId xmlns:a16="http://schemas.microsoft.com/office/drawing/2014/main" id="{067C65D7-3DB0-50F9-757C-B55DB805A73C}"/>
              </a:ext>
            </a:extLst>
          </p:cNvPr>
          <p:cNvSpPr/>
          <p:nvPr/>
        </p:nvSpPr>
        <p:spPr>
          <a:xfrm>
            <a:off x="6994399" y="4542413"/>
            <a:ext cx="1165356" cy="63431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noProof="0" dirty="0">
                <a:solidFill>
                  <a:schemeClr val="tx1"/>
                </a:solidFill>
              </a:rPr>
              <a:t>Verpackung (Flaschen, Karton)</a:t>
            </a:r>
          </a:p>
        </p:txBody>
      </p:sp>
      <p:cxnSp>
        <p:nvCxnSpPr>
          <p:cNvPr id="58" name="Straight Arrow Connector 12">
            <a:extLst>
              <a:ext uri="{FF2B5EF4-FFF2-40B4-BE49-F238E27FC236}">
                <a16:creationId xmlns:a16="http://schemas.microsoft.com/office/drawing/2014/main" id="{5377966D-5AC3-41DF-83BD-9BB8453581B2}"/>
              </a:ext>
            </a:extLst>
          </p:cNvPr>
          <p:cNvCxnSpPr>
            <a:cxnSpLocks/>
            <a:stCxn id="57" idx="0"/>
          </p:cNvCxnSpPr>
          <p:nvPr/>
        </p:nvCxnSpPr>
        <p:spPr>
          <a:xfrm flipV="1">
            <a:off x="7577077" y="4233028"/>
            <a:ext cx="0" cy="3093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20">
            <a:extLst>
              <a:ext uri="{FF2B5EF4-FFF2-40B4-BE49-F238E27FC236}">
                <a16:creationId xmlns:a16="http://schemas.microsoft.com/office/drawing/2014/main" id="{48B6F3D2-D6E4-6709-729E-351F468E45E2}"/>
              </a:ext>
            </a:extLst>
          </p:cNvPr>
          <p:cNvCxnSpPr>
            <a:cxnSpLocks/>
            <a:stCxn id="4" idx="3"/>
          </p:cNvCxnSpPr>
          <p:nvPr/>
        </p:nvCxnSpPr>
        <p:spPr>
          <a:xfrm>
            <a:off x="9199121" y="3741207"/>
            <a:ext cx="387145" cy="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422" name="Oval 6">
            <a:extLst>
              <a:ext uri="{FF2B5EF4-FFF2-40B4-BE49-F238E27FC236}">
                <a16:creationId xmlns:a16="http://schemas.microsoft.com/office/drawing/2014/main" id="{731C0184-A5C8-82DC-3DD2-9BD3890F21DD}"/>
              </a:ext>
            </a:extLst>
          </p:cNvPr>
          <p:cNvSpPr/>
          <p:nvPr/>
        </p:nvSpPr>
        <p:spPr>
          <a:xfrm>
            <a:off x="9586266" y="3259788"/>
            <a:ext cx="973240" cy="97324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de-AT" sz="1600" noProof="0" dirty="0">
                <a:solidFill>
                  <a:schemeClr val="tx1"/>
                </a:solidFill>
              </a:rPr>
              <a:t>Wein</a:t>
            </a:r>
          </a:p>
        </p:txBody>
      </p:sp>
      <p:sp>
        <p:nvSpPr>
          <p:cNvPr id="60457" name="Rounded Rectangle 8">
            <a:extLst>
              <a:ext uri="{FF2B5EF4-FFF2-40B4-BE49-F238E27FC236}">
                <a16:creationId xmlns:a16="http://schemas.microsoft.com/office/drawing/2014/main" id="{7D311444-1849-64A8-691F-683BC8058EB0}"/>
              </a:ext>
            </a:extLst>
          </p:cNvPr>
          <p:cNvSpPr/>
          <p:nvPr/>
        </p:nvSpPr>
        <p:spPr>
          <a:xfrm>
            <a:off x="8107472" y="5469839"/>
            <a:ext cx="1588237" cy="292597"/>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a:t>
            </a:r>
          </a:p>
        </p:txBody>
      </p:sp>
      <p:cxnSp>
        <p:nvCxnSpPr>
          <p:cNvPr id="60458" name="Straight Arrow Connector 17">
            <a:extLst>
              <a:ext uri="{FF2B5EF4-FFF2-40B4-BE49-F238E27FC236}">
                <a16:creationId xmlns:a16="http://schemas.microsoft.com/office/drawing/2014/main" id="{1C11031E-E24B-C11B-8168-855382A34EEB}"/>
              </a:ext>
            </a:extLst>
          </p:cNvPr>
          <p:cNvCxnSpPr>
            <a:cxnSpLocks/>
            <a:endCxn id="60457" idx="0"/>
          </p:cNvCxnSpPr>
          <p:nvPr/>
        </p:nvCxnSpPr>
        <p:spPr>
          <a:xfrm>
            <a:off x="8901591" y="4254207"/>
            <a:ext cx="0" cy="1215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459" name="Rechteck: abgerundete Ecken 60458">
            <a:extLst>
              <a:ext uri="{FF2B5EF4-FFF2-40B4-BE49-F238E27FC236}">
                <a16:creationId xmlns:a16="http://schemas.microsoft.com/office/drawing/2014/main" id="{5ABA70F4-69C2-ED13-3D56-02A4667408D7}"/>
              </a:ext>
            </a:extLst>
          </p:cNvPr>
          <p:cNvSpPr/>
          <p:nvPr/>
        </p:nvSpPr>
        <p:spPr>
          <a:xfrm>
            <a:off x="1054360" y="2213992"/>
            <a:ext cx="10877343" cy="3118788"/>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60460" name="Rechteck: abgerundete Ecken 60459">
            <a:extLst>
              <a:ext uri="{FF2B5EF4-FFF2-40B4-BE49-F238E27FC236}">
                <a16:creationId xmlns:a16="http://schemas.microsoft.com/office/drawing/2014/main" id="{DF45F091-9000-66E6-B70C-0BA2032CE3B0}"/>
              </a:ext>
            </a:extLst>
          </p:cNvPr>
          <p:cNvSpPr/>
          <p:nvPr/>
        </p:nvSpPr>
        <p:spPr>
          <a:xfrm>
            <a:off x="937846" y="1382834"/>
            <a:ext cx="11177954"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60461" name="Rounded Rectangle 5">
            <a:extLst>
              <a:ext uri="{FF2B5EF4-FFF2-40B4-BE49-F238E27FC236}">
                <a16:creationId xmlns:a16="http://schemas.microsoft.com/office/drawing/2014/main" id="{2E4F10F3-4C90-6448-AF3F-3CB9748603FA}"/>
              </a:ext>
            </a:extLst>
          </p:cNvPr>
          <p:cNvSpPr/>
          <p:nvPr/>
        </p:nvSpPr>
        <p:spPr>
          <a:xfrm>
            <a:off x="1207472" y="4352680"/>
            <a:ext cx="1254531" cy="321944"/>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sp>
        <p:nvSpPr>
          <p:cNvPr id="60463" name="Rounded Rectangle 5">
            <a:extLst>
              <a:ext uri="{FF2B5EF4-FFF2-40B4-BE49-F238E27FC236}">
                <a16:creationId xmlns:a16="http://schemas.microsoft.com/office/drawing/2014/main" id="{62E6FBFA-9D8B-1CD2-EE7E-3A2CF3B374A3}"/>
              </a:ext>
            </a:extLst>
          </p:cNvPr>
          <p:cNvSpPr/>
          <p:nvPr/>
        </p:nvSpPr>
        <p:spPr>
          <a:xfrm>
            <a:off x="1207472" y="4789642"/>
            <a:ext cx="1254531" cy="321944"/>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sp>
        <p:nvSpPr>
          <p:cNvPr id="60465" name="Rounded Rectangle 4">
            <a:extLst>
              <a:ext uri="{FF2B5EF4-FFF2-40B4-BE49-F238E27FC236}">
                <a16:creationId xmlns:a16="http://schemas.microsoft.com/office/drawing/2014/main" id="{B3CDC203-1319-18BE-91AE-1F8C8324A46D}"/>
              </a:ext>
            </a:extLst>
          </p:cNvPr>
          <p:cNvSpPr/>
          <p:nvPr/>
        </p:nvSpPr>
        <p:spPr>
          <a:xfrm>
            <a:off x="8504751" y="2295952"/>
            <a:ext cx="892987" cy="51604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noProof="0" dirty="0">
                <a:solidFill>
                  <a:schemeClr val="tx1"/>
                </a:solidFill>
              </a:rPr>
              <a:t>Zusätze</a:t>
            </a:r>
          </a:p>
        </p:txBody>
      </p:sp>
      <p:cxnSp>
        <p:nvCxnSpPr>
          <p:cNvPr id="12" name="Straight Arrow Connector 12">
            <a:extLst>
              <a:ext uri="{FF2B5EF4-FFF2-40B4-BE49-F238E27FC236}">
                <a16:creationId xmlns:a16="http://schemas.microsoft.com/office/drawing/2014/main" id="{C7F3C639-0065-591E-C473-2D50219F7C6B}"/>
              </a:ext>
            </a:extLst>
          </p:cNvPr>
          <p:cNvCxnSpPr>
            <a:cxnSpLocks/>
            <a:stCxn id="60465" idx="2"/>
          </p:cNvCxnSpPr>
          <p:nvPr/>
        </p:nvCxnSpPr>
        <p:spPr>
          <a:xfrm>
            <a:off x="8951245" y="2811994"/>
            <a:ext cx="0" cy="447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12">
            <a:extLst>
              <a:ext uri="{FF2B5EF4-FFF2-40B4-BE49-F238E27FC236}">
                <a16:creationId xmlns:a16="http://schemas.microsoft.com/office/drawing/2014/main" id="{C74274BD-E531-18EC-5CDF-E4321D408DFB}"/>
              </a:ext>
            </a:extLst>
          </p:cNvPr>
          <p:cNvCxnSpPr>
            <a:cxnSpLocks/>
            <a:stCxn id="60461" idx="3"/>
            <a:endCxn id="2" idx="1"/>
          </p:cNvCxnSpPr>
          <p:nvPr/>
        </p:nvCxnSpPr>
        <p:spPr>
          <a:xfrm flipV="1">
            <a:off x="2462003" y="3743467"/>
            <a:ext cx="475576" cy="770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12">
            <a:extLst>
              <a:ext uri="{FF2B5EF4-FFF2-40B4-BE49-F238E27FC236}">
                <a16:creationId xmlns:a16="http://schemas.microsoft.com/office/drawing/2014/main" id="{31CA230D-7BC2-53A9-9677-67E21EF2EEA6}"/>
              </a:ext>
            </a:extLst>
          </p:cNvPr>
          <p:cNvCxnSpPr>
            <a:cxnSpLocks/>
            <a:stCxn id="60463" idx="3"/>
            <a:endCxn id="2" idx="1"/>
          </p:cNvCxnSpPr>
          <p:nvPr/>
        </p:nvCxnSpPr>
        <p:spPr>
          <a:xfrm flipV="1">
            <a:off x="2462003" y="3743467"/>
            <a:ext cx="475576" cy="12071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ounded Rectangle 4">
            <a:extLst>
              <a:ext uri="{FF2B5EF4-FFF2-40B4-BE49-F238E27FC236}">
                <a16:creationId xmlns:a16="http://schemas.microsoft.com/office/drawing/2014/main" id="{86D68F85-D5F5-C10E-845B-A86FE75F0BFF}"/>
              </a:ext>
            </a:extLst>
          </p:cNvPr>
          <p:cNvSpPr/>
          <p:nvPr/>
        </p:nvSpPr>
        <p:spPr>
          <a:xfrm>
            <a:off x="1196208" y="4369546"/>
            <a:ext cx="1254533" cy="305431"/>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400" noProof="0" dirty="0">
              <a:solidFill>
                <a:schemeClr val="tx1"/>
              </a:solidFill>
            </a:endParaRPr>
          </a:p>
        </p:txBody>
      </p:sp>
      <p:sp>
        <p:nvSpPr>
          <p:cNvPr id="33" name="Textfeld 32">
            <a:extLst>
              <a:ext uri="{FF2B5EF4-FFF2-40B4-BE49-F238E27FC236}">
                <a16:creationId xmlns:a16="http://schemas.microsoft.com/office/drawing/2014/main" id="{7B817385-0DBE-B4EA-3B56-293DEF06CC95}"/>
              </a:ext>
            </a:extLst>
          </p:cNvPr>
          <p:cNvSpPr txBox="1"/>
          <p:nvPr/>
        </p:nvSpPr>
        <p:spPr>
          <a:xfrm>
            <a:off x="1249677" y="2469561"/>
            <a:ext cx="1254531" cy="307777"/>
          </a:xfrm>
          <a:prstGeom prst="rect">
            <a:avLst/>
          </a:prstGeom>
          <a:noFill/>
        </p:spPr>
        <p:txBody>
          <a:bodyPr wrap="square" rtlCol="0">
            <a:spAutoFit/>
          </a:bodyPr>
          <a:lstStyle/>
          <a:p>
            <a:pPr algn="ctr"/>
            <a:r>
              <a:rPr lang="de-AT" sz="1400" dirty="0"/>
              <a:t>Strom</a:t>
            </a:r>
          </a:p>
        </p:txBody>
      </p:sp>
      <p:sp>
        <p:nvSpPr>
          <p:cNvPr id="34" name="Textfeld 33">
            <a:extLst>
              <a:ext uri="{FF2B5EF4-FFF2-40B4-BE49-F238E27FC236}">
                <a16:creationId xmlns:a16="http://schemas.microsoft.com/office/drawing/2014/main" id="{C009C26C-F253-A9C5-9FAC-7B94830D2DAC}"/>
              </a:ext>
            </a:extLst>
          </p:cNvPr>
          <p:cNvSpPr txBox="1"/>
          <p:nvPr/>
        </p:nvSpPr>
        <p:spPr>
          <a:xfrm>
            <a:off x="1217038" y="2933716"/>
            <a:ext cx="1254531" cy="307777"/>
          </a:xfrm>
          <a:prstGeom prst="rect">
            <a:avLst/>
          </a:prstGeom>
          <a:noFill/>
        </p:spPr>
        <p:txBody>
          <a:bodyPr wrap="square" rtlCol="0">
            <a:spAutoFit/>
          </a:bodyPr>
          <a:lstStyle/>
          <a:p>
            <a:pPr algn="ctr"/>
            <a:r>
              <a:rPr lang="de-AT" sz="1400" dirty="0"/>
              <a:t>Diesel</a:t>
            </a:r>
          </a:p>
        </p:txBody>
      </p:sp>
      <p:sp>
        <p:nvSpPr>
          <p:cNvPr id="35" name="Textfeld 34">
            <a:extLst>
              <a:ext uri="{FF2B5EF4-FFF2-40B4-BE49-F238E27FC236}">
                <a16:creationId xmlns:a16="http://schemas.microsoft.com/office/drawing/2014/main" id="{528DD794-414F-00E1-1A2C-6855997ABD37}"/>
              </a:ext>
            </a:extLst>
          </p:cNvPr>
          <p:cNvSpPr txBox="1"/>
          <p:nvPr/>
        </p:nvSpPr>
        <p:spPr>
          <a:xfrm>
            <a:off x="1217037" y="3308040"/>
            <a:ext cx="1226823" cy="523220"/>
          </a:xfrm>
          <a:prstGeom prst="rect">
            <a:avLst/>
          </a:prstGeom>
          <a:noFill/>
        </p:spPr>
        <p:txBody>
          <a:bodyPr wrap="square" rtlCol="0">
            <a:spAutoFit/>
          </a:bodyPr>
          <a:lstStyle/>
          <a:p>
            <a:pPr algn="ctr"/>
            <a:r>
              <a:rPr lang="de-AT" sz="1400" dirty="0"/>
              <a:t>Maschinen-stunden</a:t>
            </a:r>
          </a:p>
        </p:txBody>
      </p:sp>
      <p:sp>
        <p:nvSpPr>
          <p:cNvPr id="36" name="Textfeld 35">
            <a:extLst>
              <a:ext uri="{FF2B5EF4-FFF2-40B4-BE49-F238E27FC236}">
                <a16:creationId xmlns:a16="http://schemas.microsoft.com/office/drawing/2014/main" id="{522EA757-57DB-C141-194A-3C3D8052139C}"/>
              </a:ext>
            </a:extLst>
          </p:cNvPr>
          <p:cNvSpPr txBox="1"/>
          <p:nvPr/>
        </p:nvSpPr>
        <p:spPr>
          <a:xfrm>
            <a:off x="1217037" y="3861739"/>
            <a:ext cx="1254531" cy="307777"/>
          </a:xfrm>
          <a:prstGeom prst="rect">
            <a:avLst/>
          </a:prstGeom>
          <a:noFill/>
        </p:spPr>
        <p:txBody>
          <a:bodyPr wrap="square" rtlCol="0">
            <a:spAutoFit/>
          </a:bodyPr>
          <a:lstStyle/>
          <a:p>
            <a:pPr algn="ctr"/>
            <a:r>
              <a:rPr lang="de-AT" sz="1400" dirty="0"/>
              <a:t>Düngemittel</a:t>
            </a:r>
          </a:p>
        </p:txBody>
      </p:sp>
      <p:sp>
        <p:nvSpPr>
          <p:cNvPr id="37" name="Textfeld 36">
            <a:extLst>
              <a:ext uri="{FF2B5EF4-FFF2-40B4-BE49-F238E27FC236}">
                <a16:creationId xmlns:a16="http://schemas.microsoft.com/office/drawing/2014/main" id="{664A349F-0AAD-AA57-FE9E-52F4658202F9}"/>
              </a:ext>
            </a:extLst>
          </p:cNvPr>
          <p:cNvSpPr txBox="1"/>
          <p:nvPr/>
        </p:nvSpPr>
        <p:spPr>
          <a:xfrm>
            <a:off x="1216471" y="4299767"/>
            <a:ext cx="1254531" cy="461665"/>
          </a:xfrm>
          <a:prstGeom prst="rect">
            <a:avLst/>
          </a:prstGeom>
          <a:noFill/>
        </p:spPr>
        <p:txBody>
          <a:bodyPr wrap="square" rtlCol="0">
            <a:spAutoFit/>
          </a:bodyPr>
          <a:lstStyle/>
          <a:p>
            <a:pPr algn="ctr"/>
            <a:r>
              <a:rPr lang="de-AT" sz="1200" dirty="0"/>
              <a:t>Pflanzenschutzmittel</a:t>
            </a:r>
          </a:p>
        </p:txBody>
      </p:sp>
      <p:sp>
        <p:nvSpPr>
          <p:cNvPr id="40" name="Textfeld 39">
            <a:extLst>
              <a:ext uri="{FF2B5EF4-FFF2-40B4-BE49-F238E27FC236}">
                <a16:creationId xmlns:a16="http://schemas.microsoft.com/office/drawing/2014/main" id="{60210DFA-9E0B-E57F-CF4D-BC8251E47884}"/>
              </a:ext>
            </a:extLst>
          </p:cNvPr>
          <p:cNvSpPr txBox="1"/>
          <p:nvPr/>
        </p:nvSpPr>
        <p:spPr>
          <a:xfrm>
            <a:off x="1196208" y="4807999"/>
            <a:ext cx="1254531" cy="307777"/>
          </a:xfrm>
          <a:prstGeom prst="rect">
            <a:avLst/>
          </a:prstGeom>
          <a:noFill/>
        </p:spPr>
        <p:txBody>
          <a:bodyPr wrap="square" rtlCol="0">
            <a:spAutoFit/>
          </a:bodyPr>
          <a:lstStyle/>
          <a:p>
            <a:pPr algn="ctr"/>
            <a:r>
              <a:rPr lang="de-AT" sz="1400" dirty="0"/>
              <a:t>Infrastruktur</a:t>
            </a:r>
          </a:p>
        </p:txBody>
      </p:sp>
    </p:spTree>
    <p:extLst>
      <p:ext uri="{BB962C8B-B14F-4D97-AF65-F5344CB8AC3E}">
        <p14:creationId xmlns:p14="http://schemas.microsoft.com/office/powerpoint/2010/main" val="3216137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18DD-6E66-0A86-AB36-BE9ED23410EC}"/>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7C64DAD3-6FFB-E094-2BFC-F219C2A0098D}"/>
              </a:ext>
            </a:extLst>
          </p:cNvPr>
          <p:cNvSpPr>
            <a:spLocks noGrp="1" noChangeArrowheads="1"/>
          </p:cNvSpPr>
          <p:nvPr>
            <p:ph type="title"/>
          </p:nvPr>
        </p:nvSpPr>
        <p:spPr>
          <a:xfrm>
            <a:off x="1200518" y="1"/>
            <a:ext cx="8094402" cy="849313"/>
          </a:xfrm>
        </p:spPr>
        <p:txBody>
          <a:bodyPr/>
          <a:lstStyle/>
          <a:p>
            <a:r>
              <a:rPr lang="de-AT" sz="3600" noProof="0" dirty="0"/>
              <a:t>Beispiel Weinanbau</a:t>
            </a:r>
          </a:p>
        </p:txBody>
      </p:sp>
      <p:sp>
        <p:nvSpPr>
          <p:cNvPr id="2" name="Rounded Rectangle 1">
            <a:extLst>
              <a:ext uri="{FF2B5EF4-FFF2-40B4-BE49-F238E27FC236}">
                <a16:creationId xmlns:a16="http://schemas.microsoft.com/office/drawing/2014/main" id="{4F0FF43B-C44A-38DD-4FDD-2195128E79FB}"/>
              </a:ext>
            </a:extLst>
          </p:cNvPr>
          <p:cNvSpPr/>
          <p:nvPr/>
        </p:nvSpPr>
        <p:spPr>
          <a:xfrm>
            <a:off x="5134977" y="2971230"/>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Weinbau</a:t>
            </a:r>
          </a:p>
        </p:txBody>
      </p:sp>
      <p:sp>
        <p:nvSpPr>
          <p:cNvPr id="5" name="Rounded Rectangle 4">
            <a:extLst>
              <a:ext uri="{FF2B5EF4-FFF2-40B4-BE49-F238E27FC236}">
                <a16:creationId xmlns:a16="http://schemas.microsoft.com/office/drawing/2014/main" id="{FF562292-BDF0-A549-095C-EBA7C6CECACB}"/>
              </a:ext>
            </a:extLst>
          </p:cNvPr>
          <p:cNvSpPr/>
          <p:nvPr/>
        </p:nvSpPr>
        <p:spPr>
          <a:xfrm>
            <a:off x="1619607" y="2084397"/>
            <a:ext cx="1922269"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6" name="Rounded Rectangle 5">
            <a:extLst>
              <a:ext uri="{FF2B5EF4-FFF2-40B4-BE49-F238E27FC236}">
                <a16:creationId xmlns:a16="http://schemas.microsoft.com/office/drawing/2014/main" id="{6D6668AC-254C-A224-C29A-032C49325EE4}"/>
              </a:ext>
            </a:extLst>
          </p:cNvPr>
          <p:cNvSpPr/>
          <p:nvPr/>
        </p:nvSpPr>
        <p:spPr>
          <a:xfrm>
            <a:off x="1619604" y="2719610"/>
            <a:ext cx="1922271"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7" name="Oval 6">
            <a:extLst>
              <a:ext uri="{FF2B5EF4-FFF2-40B4-BE49-F238E27FC236}">
                <a16:creationId xmlns:a16="http://schemas.microsoft.com/office/drawing/2014/main" id="{24A6F117-C9E1-9205-082C-D97650C5DBB3}"/>
              </a:ext>
            </a:extLst>
          </p:cNvPr>
          <p:cNvSpPr/>
          <p:nvPr/>
        </p:nvSpPr>
        <p:spPr>
          <a:xfrm>
            <a:off x="8475979" y="3033086"/>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8" name="Rounded Rectangle 7">
            <a:extLst>
              <a:ext uri="{FF2B5EF4-FFF2-40B4-BE49-F238E27FC236}">
                <a16:creationId xmlns:a16="http://schemas.microsoft.com/office/drawing/2014/main" id="{85EBA908-56AA-909C-EE74-1FDB4DE257C3}"/>
              </a:ext>
            </a:extLst>
          </p:cNvPr>
          <p:cNvSpPr/>
          <p:nvPr/>
        </p:nvSpPr>
        <p:spPr>
          <a:xfrm>
            <a:off x="4559623" y="1171387"/>
            <a:ext cx="1680684" cy="360884"/>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9" name="Rounded Rectangle 8">
            <a:extLst>
              <a:ext uri="{FF2B5EF4-FFF2-40B4-BE49-F238E27FC236}">
                <a16:creationId xmlns:a16="http://schemas.microsoft.com/office/drawing/2014/main" id="{C1DDDF51-6116-614B-318A-6C7516F6E198}"/>
              </a:ext>
            </a:extLst>
          </p:cNvPr>
          <p:cNvSpPr/>
          <p:nvPr/>
        </p:nvSpPr>
        <p:spPr>
          <a:xfrm>
            <a:off x="5530261" y="5622855"/>
            <a:ext cx="1884947" cy="34725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13" name="Straight Arrow Connector 12">
            <a:extLst>
              <a:ext uri="{FF2B5EF4-FFF2-40B4-BE49-F238E27FC236}">
                <a16:creationId xmlns:a16="http://schemas.microsoft.com/office/drawing/2014/main" id="{4A066CB7-C212-7A5B-6D80-3CBE442ADF5C}"/>
              </a:ext>
            </a:extLst>
          </p:cNvPr>
          <p:cNvCxnSpPr>
            <a:cxnSpLocks/>
            <a:stCxn id="5" idx="3"/>
            <a:endCxn id="2" idx="1"/>
          </p:cNvCxnSpPr>
          <p:nvPr/>
        </p:nvCxnSpPr>
        <p:spPr>
          <a:xfrm>
            <a:off x="3541876" y="2318397"/>
            <a:ext cx="1593101" cy="1491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62F24A0-61D6-5900-8B56-085CAE2B6C7E}"/>
              </a:ext>
            </a:extLst>
          </p:cNvPr>
          <p:cNvCxnSpPr>
            <a:cxnSpLocks/>
            <a:stCxn id="6" idx="3"/>
            <a:endCxn id="2" idx="1"/>
          </p:cNvCxnSpPr>
          <p:nvPr/>
        </p:nvCxnSpPr>
        <p:spPr>
          <a:xfrm>
            <a:off x="3541875" y="2953610"/>
            <a:ext cx="1593102" cy="85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4B95B91-76D3-E872-DEC7-C729D588464A}"/>
              </a:ext>
            </a:extLst>
          </p:cNvPr>
          <p:cNvCxnSpPr>
            <a:cxnSpLocks/>
            <a:stCxn id="8" idx="2"/>
            <a:endCxn id="2" idx="0"/>
          </p:cNvCxnSpPr>
          <p:nvPr/>
        </p:nvCxnSpPr>
        <p:spPr>
          <a:xfrm>
            <a:off x="5399965" y="1532271"/>
            <a:ext cx="1074339" cy="1438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68B640F-C651-CC32-0E4F-9FC550B7D4AD}"/>
              </a:ext>
            </a:extLst>
          </p:cNvPr>
          <p:cNvCxnSpPr>
            <a:cxnSpLocks/>
            <a:stCxn id="2" idx="2"/>
            <a:endCxn id="9" idx="0"/>
          </p:cNvCxnSpPr>
          <p:nvPr/>
        </p:nvCxnSpPr>
        <p:spPr>
          <a:xfrm flipH="1">
            <a:off x="6472735" y="4649422"/>
            <a:ext cx="1569" cy="9734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A64BDE0-34E1-A1D9-AF6B-6FA7AF6C7E64}"/>
              </a:ext>
            </a:extLst>
          </p:cNvPr>
          <p:cNvCxnSpPr>
            <a:cxnSpLocks/>
            <a:stCxn id="2" idx="3"/>
            <a:endCxn id="7" idx="2"/>
          </p:cNvCxnSpPr>
          <p:nvPr/>
        </p:nvCxnSpPr>
        <p:spPr>
          <a:xfrm>
            <a:off x="7813631" y="3810326"/>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31A23071-A6D6-E688-D5EA-965037D10911}"/>
              </a:ext>
            </a:extLst>
          </p:cNvPr>
          <p:cNvSpPr txBox="1"/>
          <p:nvPr/>
        </p:nvSpPr>
        <p:spPr>
          <a:xfrm rot="5400000">
            <a:off x="10360569" y="3668591"/>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30" name="Textfeld 29">
            <a:extLst>
              <a:ext uri="{FF2B5EF4-FFF2-40B4-BE49-F238E27FC236}">
                <a16:creationId xmlns:a16="http://schemas.microsoft.com/office/drawing/2014/main" id="{E2C3ED70-8458-B544-F826-FD8EBBB23ED3}"/>
              </a:ext>
            </a:extLst>
          </p:cNvPr>
          <p:cNvSpPr txBox="1"/>
          <p:nvPr/>
        </p:nvSpPr>
        <p:spPr>
          <a:xfrm>
            <a:off x="9852559" y="1196459"/>
            <a:ext cx="1274068" cy="369332"/>
          </a:xfrm>
          <a:prstGeom prst="rect">
            <a:avLst/>
          </a:prstGeom>
          <a:noFill/>
        </p:spPr>
        <p:txBody>
          <a:bodyPr wrap="none" rtlCol="0">
            <a:spAutoFit/>
          </a:bodyPr>
          <a:lstStyle/>
          <a:p>
            <a:pPr algn="ctr"/>
            <a:r>
              <a:rPr lang="de-AT" noProof="0" dirty="0">
                <a:solidFill>
                  <a:srgbClr val="F3DE2C"/>
                </a:solidFill>
              </a:rPr>
              <a:t>Ökosphäre</a:t>
            </a:r>
          </a:p>
        </p:txBody>
      </p:sp>
      <p:sp>
        <p:nvSpPr>
          <p:cNvPr id="10" name="Rounded Rectangle 7">
            <a:extLst>
              <a:ext uri="{FF2B5EF4-FFF2-40B4-BE49-F238E27FC236}">
                <a16:creationId xmlns:a16="http://schemas.microsoft.com/office/drawing/2014/main" id="{631DA4BB-DBA7-D1BE-6C91-B85F981FA0CD}"/>
              </a:ext>
            </a:extLst>
          </p:cNvPr>
          <p:cNvSpPr/>
          <p:nvPr/>
        </p:nvSpPr>
        <p:spPr>
          <a:xfrm>
            <a:off x="6474304" y="1171388"/>
            <a:ext cx="1680684" cy="369332"/>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31" name="Rounded Rectangle 4">
            <a:extLst>
              <a:ext uri="{FF2B5EF4-FFF2-40B4-BE49-F238E27FC236}">
                <a16:creationId xmlns:a16="http://schemas.microsoft.com/office/drawing/2014/main" id="{E6C3C410-BCA1-0E67-2307-85CADF509C06}"/>
              </a:ext>
            </a:extLst>
          </p:cNvPr>
          <p:cNvSpPr/>
          <p:nvPr/>
        </p:nvSpPr>
        <p:spPr>
          <a:xfrm>
            <a:off x="1619604" y="3354823"/>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2" name="Straight Arrow Connector 12">
            <a:extLst>
              <a:ext uri="{FF2B5EF4-FFF2-40B4-BE49-F238E27FC236}">
                <a16:creationId xmlns:a16="http://schemas.microsoft.com/office/drawing/2014/main" id="{4795248C-2FA4-E8EA-DE8E-3923159AE0DC}"/>
              </a:ext>
            </a:extLst>
          </p:cNvPr>
          <p:cNvCxnSpPr>
            <a:cxnSpLocks/>
            <a:stCxn id="31" idx="3"/>
            <a:endCxn id="2" idx="1"/>
          </p:cNvCxnSpPr>
          <p:nvPr/>
        </p:nvCxnSpPr>
        <p:spPr>
          <a:xfrm>
            <a:off x="3541876" y="3588823"/>
            <a:ext cx="1593101" cy="221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14">
            <a:extLst>
              <a:ext uri="{FF2B5EF4-FFF2-40B4-BE49-F238E27FC236}">
                <a16:creationId xmlns:a16="http://schemas.microsoft.com/office/drawing/2014/main" id="{55EB342F-BF11-40A5-57C2-F1C60334B9B0}"/>
              </a:ext>
            </a:extLst>
          </p:cNvPr>
          <p:cNvCxnSpPr>
            <a:cxnSpLocks/>
            <a:stCxn id="10" idx="2"/>
            <a:endCxn id="2" idx="0"/>
          </p:cNvCxnSpPr>
          <p:nvPr/>
        </p:nvCxnSpPr>
        <p:spPr>
          <a:xfrm flipH="1">
            <a:off x="6474304" y="1540720"/>
            <a:ext cx="840342" cy="1430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4">
            <a:extLst>
              <a:ext uri="{FF2B5EF4-FFF2-40B4-BE49-F238E27FC236}">
                <a16:creationId xmlns:a16="http://schemas.microsoft.com/office/drawing/2014/main" id="{CA81993E-F9AA-F3A1-328F-A5E65D97EBFF}"/>
              </a:ext>
            </a:extLst>
          </p:cNvPr>
          <p:cNvSpPr/>
          <p:nvPr/>
        </p:nvSpPr>
        <p:spPr>
          <a:xfrm>
            <a:off x="1598774" y="3990036"/>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4" name="Straight Arrow Connector 12">
            <a:extLst>
              <a:ext uri="{FF2B5EF4-FFF2-40B4-BE49-F238E27FC236}">
                <a16:creationId xmlns:a16="http://schemas.microsoft.com/office/drawing/2014/main" id="{F6AE11B3-C44F-E5B7-AD1D-457AB16F9AC4}"/>
              </a:ext>
            </a:extLst>
          </p:cNvPr>
          <p:cNvCxnSpPr>
            <a:cxnSpLocks/>
            <a:stCxn id="3" idx="3"/>
            <a:endCxn id="2" idx="1"/>
          </p:cNvCxnSpPr>
          <p:nvPr/>
        </p:nvCxnSpPr>
        <p:spPr>
          <a:xfrm flipV="1">
            <a:off x="3521046" y="3810326"/>
            <a:ext cx="1613931" cy="413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4">
            <a:extLst>
              <a:ext uri="{FF2B5EF4-FFF2-40B4-BE49-F238E27FC236}">
                <a16:creationId xmlns:a16="http://schemas.microsoft.com/office/drawing/2014/main" id="{6F27BB9F-8048-738D-B215-F5D3B6A579BF}"/>
              </a:ext>
            </a:extLst>
          </p:cNvPr>
          <p:cNvSpPr/>
          <p:nvPr/>
        </p:nvSpPr>
        <p:spPr>
          <a:xfrm>
            <a:off x="1598774" y="4625249"/>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4" name="Straight Arrow Connector 12">
            <a:extLst>
              <a:ext uri="{FF2B5EF4-FFF2-40B4-BE49-F238E27FC236}">
                <a16:creationId xmlns:a16="http://schemas.microsoft.com/office/drawing/2014/main" id="{931A3545-88A7-25D5-DAAF-7800399E3115}"/>
              </a:ext>
            </a:extLst>
          </p:cNvPr>
          <p:cNvCxnSpPr>
            <a:cxnSpLocks/>
            <a:stCxn id="17" idx="3"/>
            <a:endCxn id="2" idx="1"/>
          </p:cNvCxnSpPr>
          <p:nvPr/>
        </p:nvCxnSpPr>
        <p:spPr>
          <a:xfrm flipV="1">
            <a:off x="3521046" y="3810326"/>
            <a:ext cx="1613931" cy="104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Rechteck: abgerundete Ecken 57">
            <a:extLst>
              <a:ext uri="{FF2B5EF4-FFF2-40B4-BE49-F238E27FC236}">
                <a16:creationId xmlns:a16="http://schemas.microsoft.com/office/drawing/2014/main" id="{552B8B5D-F8A6-B895-DFB8-23DBA1FB88B8}"/>
              </a:ext>
            </a:extLst>
          </p:cNvPr>
          <p:cNvSpPr/>
          <p:nvPr/>
        </p:nvSpPr>
        <p:spPr>
          <a:xfrm>
            <a:off x="1063885" y="1910053"/>
            <a:ext cx="10748864" cy="3407228"/>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59" name="Rechteck: abgerundete Ecken 58">
            <a:extLst>
              <a:ext uri="{FF2B5EF4-FFF2-40B4-BE49-F238E27FC236}">
                <a16:creationId xmlns:a16="http://schemas.microsoft.com/office/drawing/2014/main" id="{F6A6F322-9C2B-C549-61FF-4909845C34FF}"/>
              </a:ext>
            </a:extLst>
          </p:cNvPr>
          <p:cNvSpPr/>
          <p:nvPr/>
        </p:nvSpPr>
        <p:spPr>
          <a:xfrm>
            <a:off x="947371" y="1058864"/>
            <a:ext cx="10986676" cy="503428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11" name="Textfeld 10">
            <a:extLst>
              <a:ext uri="{FF2B5EF4-FFF2-40B4-BE49-F238E27FC236}">
                <a16:creationId xmlns:a16="http://schemas.microsoft.com/office/drawing/2014/main" id="{663E1B08-6C3B-3B87-0405-32A1F9FE8F1C}"/>
              </a:ext>
            </a:extLst>
          </p:cNvPr>
          <p:cNvSpPr txBox="1"/>
          <p:nvPr/>
        </p:nvSpPr>
        <p:spPr>
          <a:xfrm>
            <a:off x="8617456" y="3532868"/>
            <a:ext cx="1271525" cy="646331"/>
          </a:xfrm>
          <a:prstGeom prst="rect">
            <a:avLst/>
          </a:prstGeom>
          <a:noFill/>
        </p:spPr>
        <p:txBody>
          <a:bodyPr wrap="square" rtlCol="0">
            <a:spAutoFit/>
          </a:bodyPr>
          <a:lstStyle/>
          <a:p>
            <a:pPr algn="ctr"/>
            <a:r>
              <a:rPr lang="de-AT" dirty="0"/>
              <a:t>Trauben</a:t>
            </a:r>
          </a:p>
          <a:p>
            <a:pPr algn="ctr"/>
            <a:r>
              <a:rPr lang="de-AT" dirty="0"/>
              <a:t>[kg]</a:t>
            </a:r>
          </a:p>
        </p:txBody>
      </p:sp>
      <p:sp>
        <p:nvSpPr>
          <p:cNvPr id="12" name="Textfeld 11">
            <a:extLst>
              <a:ext uri="{FF2B5EF4-FFF2-40B4-BE49-F238E27FC236}">
                <a16:creationId xmlns:a16="http://schemas.microsoft.com/office/drawing/2014/main" id="{D885175E-8E0B-9D51-85EB-EF3227387F79}"/>
              </a:ext>
            </a:extLst>
          </p:cNvPr>
          <p:cNvSpPr txBox="1"/>
          <p:nvPr/>
        </p:nvSpPr>
        <p:spPr>
          <a:xfrm>
            <a:off x="1619604" y="2116861"/>
            <a:ext cx="1922269" cy="369332"/>
          </a:xfrm>
          <a:prstGeom prst="rect">
            <a:avLst/>
          </a:prstGeom>
          <a:noFill/>
        </p:spPr>
        <p:txBody>
          <a:bodyPr wrap="square" rtlCol="0">
            <a:spAutoFit/>
          </a:bodyPr>
          <a:lstStyle/>
          <a:p>
            <a:pPr algn="ctr"/>
            <a:r>
              <a:rPr lang="de-AT" dirty="0"/>
              <a:t>Strom</a:t>
            </a:r>
          </a:p>
        </p:txBody>
      </p:sp>
      <p:sp>
        <p:nvSpPr>
          <p:cNvPr id="16" name="Textfeld 15">
            <a:extLst>
              <a:ext uri="{FF2B5EF4-FFF2-40B4-BE49-F238E27FC236}">
                <a16:creationId xmlns:a16="http://schemas.microsoft.com/office/drawing/2014/main" id="{8A6FD778-CBB8-39A4-9EFE-82A41374AA97}"/>
              </a:ext>
            </a:extLst>
          </p:cNvPr>
          <p:cNvSpPr txBox="1"/>
          <p:nvPr/>
        </p:nvSpPr>
        <p:spPr>
          <a:xfrm>
            <a:off x="1622945" y="2765196"/>
            <a:ext cx="1922269" cy="369332"/>
          </a:xfrm>
          <a:prstGeom prst="rect">
            <a:avLst/>
          </a:prstGeom>
          <a:noFill/>
        </p:spPr>
        <p:txBody>
          <a:bodyPr wrap="square" rtlCol="0">
            <a:spAutoFit/>
          </a:bodyPr>
          <a:lstStyle/>
          <a:p>
            <a:pPr algn="ctr"/>
            <a:r>
              <a:rPr lang="de-AT" dirty="0"/>
              <a:t>Diesel</a:t>
            </a:r>
          </a:p>
        </p:txBody>
      </p:sp>
      <p:sp>
        <p:nvSpPr>
          <p:cNvPr id="20" name="Textfeld 19">
            <a:extLst>
              <a:ext uri="{FF2B5EF4-FFF2-40B4-BE49-F238E27FC236}">
                <a16:creationId xmlns:a16="http://schemas.microsoft.com/office/drawing/2014/main" id="{56E1D680-C2EA-8B56-EB10-E43C84BB433E}"/>
              </a:ext>
            </a:extLst>
          </p:cNvPr>
          <p:cNvSpPr txBox="1"/>
          <p:nvPr/>
        </p:nvSpPr>
        <p:spPr>
          <a:xfrm>
            <a:off x="1620003" y="3274802"/>
            <a:ext cx="1879813" cy="646331"/>
          </a:xfrm>
          <a:prstGeom prst="rect">
            <a:avLst/>
          </a:prstGeom>
          <a:noFill/>
        </p:spPr>
        <p:txBody>
          <a:bodyPr wrap="square" rtlCol="0">
            <a:spAutoFit/>
          </a:bodyPr>
          <a:lstStyle/>
          <a:p>
            <a:pPr algn="ctr"/>
            <a:r>
              <a:rPr lang="de-AT" dirty="0"/>
              <a:t>Maschinen-stunden</a:t>
            </a:r>
          </a:p>
        </p:txBody>
      </p:sp>
      <p:sp>
        <p:nvSpPr>
          <p:cNvPr id="22" name="Textfeld 21">
            <a:extLst>
              <a:ext uri="{FF2B5EF4-FFF2-40B4-BE49-F238E27FC236}">
                <a16:creationId xmlns:a16="http://schemas.microsoft.com/office/drawing/2014/main" id="{5B910C2D-3A3F-5BBC-54BA-D2417A7CCDD8}"/>
              </a:ext>
            </a:extLst>
          </p:cNvPr>
          <p:cNvSpPr txBox="1"/>
          <p:nvPr/>
        </p:nvSpPr>
        <p:spPr>
          <a:xfrm>
            <a:off x="1598777" y="4040162"/>
            <a:ext cx="1922269" cy="369332"/>
          </a:xfrm>
          <a:prstGeom prst="rect">
            <a:avLst/>
          </a:prstGeom>
          <a:noFill/>
        </p:spPr>
        <p:txBody>
          <a:bodyPr wrap="square" rtlCol="0">
            <a:spAutoFit/>
          </a:bodyPr>
          <a:lstStyle/>
          <a:p>
            <a:pPr algn="ctr"/>
            <a:r>
              <a:rPr lang="de-AT" dirty="0"/>
              <a:t>Düngemittel</a:t>
            </a:r>
          </a:p>
        </p:txBody>
      </p:sp>
      <p:sp>
        <p:nvSpPr>
          <p:cNvPr id="23" name="Textfeld 22">
            <a:extLst>
              <a:ext uri="{FF2B5EF4-FFF2-40B4-BE49-F238E27FC236}">
                <a16:creationId xmlns:a16="http://schemas.microsoft.com/office/drawing/2014/main" id="{E9D7857C-635F-B341-7739-68E826B60EF4}"/>
              </a:ext>
            </a:extLst>
          </p:cNvPr>
          <p:cNvSpPr txBox="1"/>
          <p:nvPr/>
        </p:nvSpPr>
        <p:spPr>
          <a:xfrm>
            <a:off x="1588162" y="4549235"/>
            <a:ext cx="1922269" cy="646331"/>
          </a:xfrm>
          <a:prstGeom prst="rect">
            <a:avLst/>
          </a:prstGeom>
          <a:noFill/>
        </p:spPr>
        <p:txBody>
          <a:bodyPr wrap="square" rtlCol="0">
            <a:spAutoFit/>
          </a:bodyPr>
          <a:lstStyle/>
          <a:p>
            <a:pPr algn="ctr"/>
            <a:r>
              <a:rPr lang="de-AT" dirty="0"/>
              <a:t>Pflanzenschutz-mittel</a:t>
            </a:r>
          </a:p>
        </p:txBody>
      </p:sp>
      <p:sp>
        <p:nvSpPr>
          <p:cNvPr id="25" name="Textfeld 24">
            <a:extLst>
              <a:ext uri="{FF2B5EF4-FFF2-40B4-BE49-F238E27FC236}">
                <a16:creationId xmlns:a16="http://schemas.microsoft.com/office/drawing/2014/main" id="{DEB6DDFC-0772-242C-19DF-CA077386303F}"/>
              </a:ext>
            </a:extLst>
          </p:cNvPr>
          <p:cNvSpPr txBox="1"/>
          <p:nvPr/>
        </p:nvSpPr>
        <p:spPr>
          <a:xfrm>
            <a:off x="4439686" y="1147954"/>
            <a:ext cx="1922269" cy="369332"/>
          </a:xfrm>
          <a:prstGeom prst="rect">
            <a:avLst/>
          </a:prstGeom>
          <a:noFill/>
        </p:spPr>
        <p:txBody>
          <a:bodyPr wrap="square" rtlCol="0">
            <a:spAutoFit/>
          </a:bodyPr>
          <a:lstStyle/>
          <a:p>
            <a:pPr algn="ctr"/>
            <a:r>
              <a:rPr lang="de-AT" dirty="0"/>
              <a:t>Fläche [ha]</a:t>
            </a:r>
          </a:p>
        </p:txBody>
      </p:sp>
      <p:sp>
        <p:nvSpPr>
          <p:cNvPr id="27" name="Textfeld 26">
            <a:extLst>
              <a:ext uri="{FF2B5EF4-FFF2-40B4-BE49-F238E27FC236}">
                <a16:creationId xmlns:a16="http://schemas.microsoft.com/office/drawing/2014/main" id="{9A0EFE62-28F2-644E-9FF7-AA0FB415BEE2}"/>
              </a:ext>
            </a:extLst>
          </p:cNvPr>
          <p:cNvSpPr txBox="1"/>
          <p:nvPr/>
        </p:nvSpPr>
        <p:spPr>
          <a:xfrm>
            <a:off x="6360244" y="1167163"/>
            <a:ext cx="1922269" cy="369332"/>
          </a:xfrm>
          <a:prstGeom prst="rect">
            <a:avLst/>
          </a:prstGeom>
          <a:noFill/>
        </p:spPr>
        <p:txBody>
          <a:bodyPr wrap="square" rtlCol="0">
            <a:spAutoFit/>
          </a:bodyPr>
          <a:lstStyle/>
          <a:p>
            <a:pPr algn="ctr"/>
            <a:r>
              <a:rPr lang="de-AT" dirty="0"/>
              <a:t>Wasser [m</a:t>
            </a:r>
            <a:r>
              <a:rPr lang="de-AT" baseline="30000" dirty="0"/>
              <a:t>3</a:t>
            </a:r>
            <a:r>
              <a:rPr lang="de-AT" dirty="0"/>
              <a:t>]</a:t>
            </a:r>
          </a:p>
        </p:txBody>
      </p:sp>
      <p:sp>
        <p:nvSpPr>
          <p:cNvPr id="28" name="Textfeld 27">
            <a:extLst>
              <a:ext uri="{FF2B5EF4-FFF2-40B4-BE49-F238E27FC236}">
                <a16:creationId xmlns:a16="http://schemas.microsoft.com/office/drawing/2014/main" id="{97F29D5C-AA74-F36D-30F7-028B8FE07CD7}"/>
              </a:ext>
            </a:extLst>
          </p:cNvPr>
          <p:cNvSpPr txBox="1"/>
          <p:nvPr/>
        </p:nvSpPr>
        <p:spPr>
          <a:xfrm>
            <a:off x="5530261" y="5596590"/>
            <a:ext cx="1922269" cy="369332"/>
          </a:xfrm>
          <a:prstGeom prst="rect">
            <a:avLst/>
          </a:prstGeom>
          <a:noFill/>
        </p:spPr>
        <p:txBody>
          <a:bodyPr wrap="square" rtlCol="0">
            <a:spAutoFit/>
          </a:bodyPr>
          <a:lstStyle/>
          <a:p>
            <a:pPr algn="ctr"/>
            <a:r>
              <a:rPr lang="de-AT" dirty="0"/>
              <a:t>Emissionen [kg]</a:t>
            </a:r>
          </a:p>
        </p:txBody>
      </p:sp>
      <p:sp>
        <p:nvSpPr>
          <p:cNvPr id="29" name="Textfeld 28">
            <a:extLst>
              <a:ext uri="{FF2B5EF4-FFF2-40B4-BE49-F238E27FC236}">
                <a16:creationId xmlns:a16="http://schemas.microsoft.com/office/drawing/2014/main" id="{2701E649-201B-DB14-CA93-EA5DF3D12AB8}"/>
              </a:ext>
            </a:extLst>
          </p:cNvPr>
          <p:cNvSpPr txBox="1"/>
          <p:nvPr/>
        </p:nvSpPr>
        <p:spPr>
          <a:xfrm>
            <a:off x="3541873" y="2123110"/>
            <a:ext cx="1017750" cy="369332"/>
          </a:xfrm>
          <a:prstGeom prst="rect">
            <a:avLst/>
          </a:prstGeom>
          <a:solidFill>
            <a:schemeClr val="bg1">
              <a:alpha val="76000"/>
            </a:schemeClr>
          </a:solidFill>
        </p:spPr>
        <p:txBody>
          <a:bodyPr wrap="square" rtlCol="0">
            <a:spAutoFit/>
          </a:bodyPr>
          <a:lstStyle/>
          <a:p>
            <a:pPr algn="r"/>
            <a:r>
              <a:rPr lang="de-AT" dirty="0"/>
              <a:t>kWh</a:t>
            </a:r>
          </a:p>
        </p:txBody>
      </p:sp>
      <p:sp>
        <p:nvSpPr>
          <p:cNvPr id="33" name="Textfeld 32">
            <a:extLst>
              <a:ext uri="{FF2B5EF4-FFF2-40B4-BE49-F238E27FC236}">
                <a16:creationId xmlns:a16="http://schemas.microsoft.com/office/drawing/2014/main" id="{3EFE1012-A7C6-C958-7761-772269869B0C}"/>
              </a:ext>
            </a:extLst>
          </p:cNvPr>
          <p:cNvSpPr txBox="1"/>
          <p:nvPr/>
        </p:nvSpPr>
        <p:spPr>
          <a:xfrm>
            <a:off x="3548554" y="2776076"/>
            <a:ext cx="945053" cy="369332"/>
          </a:xfrm>
          <a:prstGeom prst="rect">
            <a:avLst/>
          </a:prstGeom>
          <a:solidFill>
            <a:schemeClr val="bg1">
              <a:alpha val="76000"/>
            </a:schemeClr>
          </a:solidFill>
        </p:spPr>
        <p:txBody>
          <a:bodyPr wrap="square" rtlCol="0">
            <a:spAutoFit/>
          </a:bodyPr>
          <a:lstStyle/>
          <a:p>
            <a:pPr algn="r"/>
            <a:r>
              <a:rPr lang="de-AT" dirty="0"/>
              <a:t>L</a:t>
            </a:r>
          </a:p>
        </p:txBody>
      </p:sp>
      <p:sp>
        <p:nvSpPr>
          <p:cNvPr id="35" name="Textfeld 34">
            <a:extLst>
              <a:ext uri="{FF2B5EF4-FFF2-40B4-BE49-F238E27FC236}">
                <a16:creationId xmlns:a16="http://schemas.microsoft.com/office/drawing/2014/main" id="{E2CAB31C-5100-99D9-A8B7-47E079ECF160}"/>
              </a:ext>
            </a:extLst>
          </p:cNvPr>
          <p:cNvSpPr txBox="1"/>
          <p:nvPr/>
        </p:nvSpPr>
        <p:spPr>
          <a:xfrm>
            <a:off x="3548554" y="3366911"/>
            <a:ext cx="945053" cy="369332"/>
          </a:xfrm>
          <a:prstGeom prst="rect">
            <a:avLst/>
          </a:prstGeom>
          <a:solidFill>
            <a:schemeClr val="bg1">
              <a:alpha val="76000"/>
            </a:schemeClr>
          </a:solidFill>
        </p:spPr>
        <p:txBody>
          <a:bodyPr wrap="square" rtlCol="0">
            <a:spAutoFit/>
          </a:bodyPr>
          <a:lstStyle/>
          <a:p>
            <a:pPr algn="r"/>
            <a:r>
              <a:rPr lang="de-AT" dirty="0"/>
              <a:t>h</a:t>
            </a:r>
          </a:p>
        </p:txBody>
      </p:sp>
      <p:sp>
        <p:nvSpPr>
          <p:cNvPr id="36" name="Textfeld 35">
            <a:extLst>
              <a:ext uri="{FF2B5EF4-FFF2-40B4-BE49-F238E27FC236}">
                <a16:creationId xmlns:a16="http://schemas.microsoft.com/office/drawing/2014/main" id="{1147B619-7D0B-3AC5-5085-B2E768091868}"/>
              </a:ext>
            </a:extLst>
          </p:cNvPr>
          <p:cNvSpPr txBox="1"/>
          <p:nvPr/>
        </p:nvSpPr>
        <p:spPr>
          <a:xfrm>
            <a:off x="3518273" y="4051576"/>
            <a:ext cx="945053" cy="369332"/>
          </a:xfrm>
          <a:prstGeom prst="rect">
            <a:avLst/>
          </a:prstGeom>
          <a:solidFill>
            <a:schemeClr val="bg1">
              <a:alpha val="76000"/>
            </a:schemeClr>
          </a:solidFill>
        </p:spPr>
        <p:txBody>
          <a:bodyPr wrap="square" rtlCol="0">
            <a:spAutoFit/>
          </a:bodyPr>
          <a:lstStyle/>
          <a:p>
            <a:pPr algn="r"/>
            <a:r>
              <a:rPr lang="de-AT" dirty="0"/>
              <a:t>kg</a:t>
            </a:r>
          </a:p>
        </p:txBody>
      </p:sp>
      <p:sp>
        <p:nvSpPr>
          <p:cNvPr id="38" name="Textfeld 37">
            <a:extLst>
              <a:ext uri="{FF2B5EF4-FFF2-40B4-BE49-F238E27FC236}">
                <a16:creationId xmlns:a16="http://schemas.microsoft.com/office/drawing/2014/main" id="{5E482052-C83A-7338-7338-15B4DF624528}"/>
              </a:ext>
            </a:extLst>
          </p:cNvPr>
          <p:cNvSpPr txBox="1"/>
          <p:nvPr/>
        </p:nvSpPr>
        <p:spPr>
          <a:xfrm>
            <a:off x="3518229" y="4690425"/>
            <a:ext cx="945053" cy="369332"/>
          </a:xfrm>
          <a:prstGeom prst="rect">
            <a:avLst/>
          </a:prstGeom>
          <a:solidFill>
            <a:schemeClr val="bg1">
              <a:alpha val="76000"/>
            </a:schemeClr>
          </a:solidFill>
        </p:spPr>
        <p:txBody>
          <a:bodyPr wrap="square" rtlCol="0">
            <a:spAutoFit/>
          </a:bodyPr>
          <a:lstStyle/>
          <a:p>
            <a:pPr algn="r"/>
            <a:r>
              <a:rPr lang="de-AT" dirty="0"/>
              <a:t>kg</a:t>
            </a:r>
          </a:p>
        </p:txBody>
      </p:sp>
    </p:spTree>
    <p:extLst>
      <p:ext uri="{BB962C8B-B14F-4D97-AF65-F5344CB8AC3E}">
        <p14:creationId xmlns:p14="http://schemas.microsoft.com/office/powerpoint/2010/main" val="41715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5"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98B8-6DCE-BF41-C01A-1F781E2B5D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7C384D-6DDE-A001-994B-FCADFDCA7501}"/>
              </a:ext>
            </a:extLst>
          </p:cNvPr>
          <p:cNvSpPr>
            <a:spLocks noGrp="1"/>
          </p:cNvSpPr>
          <p:nvPr>
            <p:ph type="title"/>
          </p:nvPr>
        </p:nvSpPr>
        <p:spPr/>
        <p:txBody>
          <a:bodyPr/>
          <a:lstStyle/>
          <a:p>
            <a:r>
              <a:rPr lang="de-AT" noProof="0" dirty="0">
                <a:latin typeface="Futura Md BT" panose="020B0602020204020303" pitchFamily="34" charset="0"/>
              </a:rPr>
              <a:t>Nachhaltigkeit</a:t>
            </a:r>
          </a:p>
        </p:txBody>
      </p:sp>
      <p:sp>
        <p:nvSpPr>
          <p:cNvPr id="3" name="Textplatzhalter 2">
            <a:extLst>
              <a:ext uri="{FF2B5EF4-FFF2-40B4-BE49-F238E27FC236}">
                <a16:creationId xmlns:a16="http://schemas.microsoft.com/office/drawing/2014/main" id="{5F86E566-21E7-006A-E057-B437D07F3D2D}"/>
              </a:ext>
            </a:extLst>
          </p:cNvPr>
          <p:cNvSpPr>
            <a:spLocks noGrp="1"/>
          </p:cNvSpPr>
          <p:nvPr>
            <p:ph idx="1"/>
          </p:nvPr>
        </p:nvSpPr>
        <p:spPr>
          <a:xfrm>
            <a:off x="1237861" y="2021780"/>
            <a:ext cx="4587499" cy="3832348"/>
          </a:xfrm>
        </p:spPr>
        <p:txBody>
          <a:bodyPr>
            <a:normAutofit/>
          </a:bodyPr>
          <a:lstStyle/>
          <a:p>
            <a:pPr marL="0" indent="0" algn="ctr">
              <a:buClr>
                <a:srgbClr val="7FCB2C"/>
              </a:buClr>
              <a:buNone/>
            </a:pPr>
            <a:r>
              <a:rPr lang="de-AT" noProof="0" dirty="0">
                <a:solidFill>
                  <a:schemeClr val="tx1">
                    <a:lumMod val="65000"/>
                    <a:lumOff val="35000"/>
                  </a:schemeClr>
                </a:solidFill>
                <a:latin typeface="Avenir Book" panose="02000503020000020003" pitchFamily="2" charset="0"/>
              </a:rPr>
              <a:t>Entwicklung, die „den </a:t>
            </a:r>
            <a:r>
              <a:rPr lang="de-AT" b="1" noProof="0" dirty="0">
                <a:solidFill>
                  <a:schemeClr val="tx1">
                    <a:lumMod val="65000"/>
                    <a:lumOff val="35000"/>
                  </a:schemeClr>
                </a:solidFill>
                <a:latin typeface="Avenir Book" panose="02000503020000020003" pitchFamily="2" charset="0"/>
              </a:rPr>
              <a:t>Bedürfnissen der heutigen Generation </a:t>
            </a:r>
            <a:r>
              <a:rPr lang="de-AT" noProof="0" dirty="0">
                <a:solidFill>
                  <a:schemeClr val="tx1">
                    <a:lumMod val="65000"/>
                    <a:lumOff val="35000"/>
                  </a:schemeClr>
                </a:solidFill>
                <a:latin typeface="Avenir Book" panose="02000503020000020003" pitchFamily="2" charset="0"/>
              </a:rPr>
              <a:t>gerecht wird, ohne die </a:t>
            </a:r>
            <a:r>
              <a:rPr lang="de-AT" b="1" noProof="0" dirty="0">
                <a:solidFill>
                  <a:schemeClr val="tx1">
                    <a:lumMod val="65000"/>
                    <a:lumOff val="35000"/>
                  </a:schemeClr>
                </a:solidFill>
                <a:latin typeface="Avenir Book" panose="02000503020000020003" pitchFamily="2" charset="0"/>
              </a:rPr>
              <a:t>Möglichkeiten künftiger Generationen zu gefährden, ihre eigenen Bedürfnisse </a:t>
            </a:r>
            <a:r>
              <a:rPr lang="de-AT" noProof="0" dirty="0">
                <a:solidFill>
                  <a:schemeClr val="tx1">
                    <a:lumMod val="65000"/>
                    <a:lumOff val="35000"/>
                  </a:schemeClr>
                </a:solidFill>
                <a:latin typeface="Avenir Book" panose="02000503020000020003" pitchFamily="2" charset="0"/>
              </a:rPr>
              <a:t>zu befriedigen und ihren Lebensstil zu wählen “</a:t>
            </a:r>
          </a:p>
        </p:txBody>
      </p:sp>
      <p:graphicFrame>
        <p:nvGraphicFramePr>
          <p:cNvPr id="6" name="Diagramm 5">
            <a:extLst>
              <a:ext uri="{FF2B5EF4-FFF2-40B4-BE49-F238E27FC236}">
                <a16:creationId xmlns:a16="http://schemas.microsoft.com/office/drawing/2014/main" id="{6A8A2D42-C7BE-5626-E1E2-2C0AB6C37AB6}"/>
              </a:ext>
            </a:extLst>
          </p:cNvPr>
          <p:cNvGraphicFramePr/>
          <p:nvPr>
            <p:extLst>
              <p:ext uri="{D42A27DB-BD31-4B8C-83A1-F6EECF244321}">
                <p14:modId xmlns:p14="http://schemas.microsoft.com/office/powerpoint/2010/main" val="2637427972"/>
              </p:ext>
            </p:extLst>
          </p:nvPr>
        </p:nvGraphicFramePr>
        <p:xfrm>
          <a:off x="4650104" y="1499554"/>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03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1780-70AE-9FA0-03D5-F72119958D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FCA23E-B7CD-5609-1361-586D4FBA302E}"/>
              </a:ext>
            </a:extLst>
          </p:cNvPr>
          <p:cNvSpPr>
            <a:spLocks noGrp="1"/>
          </p:cNvSpPr>
          <p:nvPr>
            <p:ph type="title"/>
          </p:nvPr>
        </p:nvSpPr>
        <p:spPr/>
        <p:txBody>
          <a:bodyPr/>
          <a:lstStyle/>
          <a:p>
            <a:r>
              <a:rPr lang="de-AT" noProof="0" dirty="0"/>
              <a:t>Beispiel Wein- oder Obstbau </a:t>
            </a:r>
          </a:p>
        </p:txBody>
      </p:sp>
      <p:graphicFrame>
        <p:nvGraphicFramePr>
          <p:cNvPr id="6" name="Tabelle 5">
            <a:extLst>
              <a:ext uri="{FF2B5EF4-FFF2-40B4-BE49-F238E27FC236}">
                <a16:creationId xmlns:a16="http://schemas.microsoft.com/office/drawing/2014/main" id="{14734801-5387-7C04-1A33-2FB8240038AA}"/>
              </a:ext>
            </a:extLst>
          </p:cNvPr>
          <p:cNvGraphicFramePr>
            <a:graphicFrameLocks noGrp="1"/>
          </p:cNvGraphicFramePr>
          <p:nvPr>
            <p:extLst>
              <p:ext uri="{D42A27DB-BD31-4B8C-83A1-F6EECF244321}">
                <p14:modId xmlns:p14="http://schemas.microsoft.com/office/powerpoint/2010/main" val="357142524"/>
              </p:ext>
            </p:extLst>
          </p:nvPr>
        </p:nvGraphicFramePr>
        <p:xfrm>
          <a:off x="1418710" y="1537867"/>
          <a:ext cx="7467989" cy="4135508"/>
        </p:xfrm>
        <a:graphic>
          <a:graphicData uri="http://schemas.openxmlformats.org/drawingml/2006/table">
            <a:tbl>
              <a:tblPr firstRow="1" firstCol="1" bandRow="1">
                <a:tableStyleId>{6E25E649-3F16-4E02-A733-19D2CDBF48F0}</a:tableStyleId>
              </a:tblPr>
              <a:tblGrid>
                <a:gridCol w="1523727">
                  <a:extLst>
                    <a:ext uri="{9D8B030D-6E8A-4147-A177-3AD203B41FA5}">
                      <a16:colId xmlns:a16="http://schemas.microsoft.com/office/drawing/2014/main" val="3956626940"/>
                    </a:ext>
                  </a:extLst>
                </a:gridCol>
                <a:gridCol w="4073660">
                  <a:extLst>
                    <a:ext uri="{9D8B030D-6E8A-4147-A177-3AD203B41FA5}">
                      <a16:colId xmlns:a16="http://schemas.microsoft.com/office/drawing/2014/main" val="810633895"/>
                    </a:ext>
                  </a:extLst>
                </a:gridCol>
                <a:gridCol w="704140">
                  <a:extLst>
                    <a:ext uri="{9D8B030D-6E8A-4147-A177-3AD203B41FA5}">
                      <a16:colId xmlns:a16="http://schemas.microsoft.com/office/drawing/2014/main" val="943956360"/>
                    </a:ext>
                  </a:extLst>
                </a:gridCol>
                <a:gridCol w="1166462">
                  <a:extLst>
                    <a:ext uri="{9D8B030D-6E8A-4147-A177-3AD203B41FA5}">
                      <a16:colId xmlns:a16="http://schemas.microsoft.com/office/drawing/2014/main" val="4261563270"/>
                    </a:ext>
                  </a:extLst>
                </a:gridCol>
              </a:tblGrid>
              <a:tr h="185074">
                <a:tc>
                  <a:txBody>
                    <a:bodyPr/>
                    <a:lstStyle/>
                    <a:p>
                      <a:pPr>
                        <a:lnSpc>
                          <a:spcPct val="115000"/>
                        </a:lnSpc>
                        <a:spcAft>
                          <a:spcPts val="800"/>
                        </a:spcAft>
                        <a:buNone/>
                      </a:pPr>
                      <a:r>
                        <a:rPr lang="de-AT" sz="1200" kern="0">
                          <a:effectLst/>
                        </a:rPr>
                        <a:t>Material</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 </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a:effectLst/>
                        </a:rPr>
                        <a:t>Menge</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Einheit</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extLst>
                  <a:ext uri="{0D108BD9-81ED-4DB2-BD59-A6C34878D82A}">
                    <a16:rowId xmlns:a16="http://schemas.microsoft.com/office/drawing/2014/main" val="1482753413"/>
                  </a:ext>
                </a:extLst>
              </a:tr>
              <a:tr h="185074">
                <a:tc rowSpan="6">
                  <a:txBody>
                    <a:bodyPr/>
                    <a:lstStyle/>
                    <a:p>
                      <a:pPr>
                        <a:lnSpc>
                          <a:spcPct val="115000"/>
                        </a:lnSpc>
                        <a:spcAft>
                          <a:spcPts val="800"/>
                        </a:spcAft>
                        <a:buNone/>
                      </a:pPr>
                      <a:r>
                        <a:rPr lang="de-AT" sz="1200" kern="0" dirty="0">
                          <a:effectLst/>
                        </a:rPr>
                        <a:t>Düngemittel</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a:effectLst/>
                        </a:rPr>
                        <a:t>Stickstoff (N)</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502424211"/>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a:effectLst/>
                        </a:rPr>
                        <a:t>Phosphor (P2O5)</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639899359"/>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a:effectLst/>
                        </a:rPr>
                        <a:t>Kalium (K2O)</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728670731"/>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a:effectLst/>
                        </a:rPr>
                        <a:t>Kalk (CaO)</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825264698"/>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Kompost</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m³</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658180326"/>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Sonstige Düngemittel</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 l</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6520983"/>
                  </a:ext>
                </a:extLst>
              </a:tr>
              <a:tr h="185074">
                <a:tc>
                  <a:txBody>
                    <a:bodyPr/>
                    <a:lstStyle/>
                    <a:p>
                      <a:pPr>
                        <a:lnSpc>
                          <a:spcPct val="115000"/>
                        </a:lnSpc>
                        <a:spcAft>
                          <a:spcPts val="800"/>
                        </a:spcAft>
                        <a:buNone/>
                      </a:pPr>
                      <a:r>
                        <a:rPr lang="de-AT" sz="1200" kern="0" dirty="0">
                          <a:effectLst/>
                        </a:rPr>
                        <a:t>Pflanzenschutz</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Pflanzenschutz</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kg</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886217098"/>
                  </a:ext>
                </a:extLst>
              </a:tr>
              <a:tr h="185074">
                <a:tc>
                  <a:txBody>
                    <a:bodyPr/>
                    <a:lstStyle/>
                    <a:p>
                      <a:pPr>
                        <a:lnSpc>
                          <a:spcPct val="115000"/>
                        </a:lnSpc>
                        <a:spcAft>
                          <a:spcPts val="800"/>
                        </a:spcAft>
                        <a:buNone/>
                      </a:pPr>
                      <a:r>
                        <a:rPr lang="de-AT" sz="1200" kern="0" dirty="0">
                          <a:effectLst/>
                        </a:rPr>
                        <a:t>Maschinenstunden</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Traktoren, Maschinen, Aggregate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h</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943946646"/>
                  </a:ext>
                </a:extLst>
              </a:tr>
              <a:tr h="185074">
                <a:tc rowSpan="2">
                  <a:txBody>
                    <a:bodyPr/>
                    <a:lstStyle/>
                    <a:p>
                      <a:pPr>
                        <a:lnSpc>
                          <a:spcPct val="115000"/>
                        </a:lnSpc>
                        <a:spcAft>
                          <a:spcPts val="800"/>
                        </a:spcAft>
                        <a:buNone/>
                      </a:pPr>
                      <a:r>
                        <a:rPr lang="de-AT" sz="1200" kern="0" dirty="0">
                          <a:effectLst/>
                        </a:rPr>
                        <a:t>Sonstige Energie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Diesel für Bewässerung, Maschinen</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Liter</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754939630"/>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Strom für Ernte- und Arbeitsbühne, Lagerung/Kühlung, etc.</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kWh</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28593726"/>
                  </a:ext>
                </a:extLst>
              </a:tr>
              <a:tr h="185074">
                <a:tc>
                  <a:txBody>
                    <a:bodyPr/>
                    <a:lstStyle/>
                    <a:p>
                      <a:pPr>
                        <a:lnSpc>
                          <a:spcPct val="115000"/>
                        </a:lnSpc>
                        <a:spcAft>
                          <a:spcPts val="800"/>
                        </a:spcAft>
                        <a:buNone/>
                      </a:pPr>
                      <a:r>
                        <a:rPr lang="de-AT" sz="1200" kern="0" dirty="0">
                          <a:effectLst/>
                        </a:rPr>
                        <a:t>Wasser</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m</a:t>
                      </a:r>
                      <a:r>
                        <a:rPr lang="de-AT" sz="1200" kern="0" baseline="30000" dirty="0">
                          <a:effectLst/>
                        </a:rPr>
                        <a:t>3</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435398163"/>
                  </a:ext>
                </a:extLst>
              </a:tr>
              <a:tr h="185074">
                <a:tc>
                  <a:txBody>
                    <a:bodyPr/>
                    <a:lstStyle/>
                    <a:p>
                      <a:pPr>
                        <a:lnSpc>
                          <a:spcPct val="115000"/>
                        </a:lnSpc>
                        <a:spcAft>
                          <a:spcPts val="800"/>
                        </a:spcAft>
                        <a:buNone/>
                      </a:pPr>
                      <a:r>
                        <a:rPr lang="de-AT" sz="1200" kern="0" dirty="0">
                          <a:effectLst/>
                        </a:rPr>
                        <a:t>Fläche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ha</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55191450"/>
                  </a:ext>
                </a:extLst>
              </a:tr>
              <a:tr h="185074">
                <a:tc>
                  <a:txBody>
                    <a:bodyPr/>
                    <a:lstStyle/>
                    <a:p>
                      <a:pPr>
                        <a:lnSpc>
                          <a:spcPct val="115000"/>
                        </a:lnSpc>
                        <a:spcAft>
                          <a:spcPts val="800"/>
                        </a:spcAft>
                        <a:buNone/>
                      </a:pPr>
                      <a:r>
                        <a:rPr lang="de-AT" sz="1200" kern="0" dirty="0">
                          <a:effectLst/>
                        </a:rPr>
                        <a:t>Ertrag</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 </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kg/ha</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326437636"/>
                  </a:ext>
                </a:extLst>
              </a:tr>
            </a:tbl>
          </a:graphicData>
        </a:graphic>
      </p:graphicFrame>
      <p:sp>
        <p:nvSpPr>
          <p:cNvPr id="7" name="Textfeld 6">
            <a:extLst>
              <a:ext uri="{FF2B5EF4-FFF2-40B4-BE49-F238E27FC236}">
                <a16:creationId xmlns:a16="http://schemas.microsoft.com/office/drawing/2014/main" id="{AD90AC79-298D-4409-4A78-E997B3A1E302}"/>
              </a:ext>
            </a:extLst>
          </p:cNvPr>
          <p:cNvSpPr txBox="1"/>
          <p:nvPr/>
        </p:nvSpPr>
        <p:spPr>
          <a:xfrm>
            <a:off x="9235211" y="2436045"/>
            <a:ext cx="1799135" cy="923330"/>
          </a:xfrm>
          <a:prstGeom prst="rect">
            <a:avLst/>
          </a:prstGeom>
          <a:noFill/>
        </p:spPr>
        <p:txBody>
          <a:bodyPr wrap="square" rtlCol="0">
            <a:spAutoFit/>
          </a:bodyPr>
          <a:lstStyle/>
          <a:p>
            <a:r>
              <a:rPr lang="de-AT" dirty="0"/>
              <a:t>Mengen pro Hektar oder pro kg Produkt</a:t>
            </a:r>
          </a:p>
        </p:txBody>
      </p:sp>
    </p:spTree>
    <p:extLst>
      <p:ext uri="{BB962C8B-B14F-4D97-AF65-F5344CB8AC3E}">
        <p14:creationId xmlns:p14="http://schemas.microsoft.com/office/powerpoint/2010/main" val="578792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4FAE-EC4C-AE9C-2E49-CBD47F0330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0C8134-0254-38D8-49EE-DC91056296C2}"/>
              </a:ext>
            </a:extLst>
          </p:cNvPr>
          <p:cNvSpPr>
            <a:spLocks noGrp="1"/>
          </p:cNvSpPr>
          <p:nvPr>
            <p:ph type="title"/>
          </p:nvPr>
        </p:nvSpPr>
        <p:spPr/>
        <p:txBody>
          <a:bodyPr/>
          <a:lstStyle/>
          <a:p>
            <a:r>
              <a:rPr lang="de-AT" noProof="0" dirty="0"/>
              <a:t>Danke!</a:t>
            </a:r>
          </a:p>
        </p:txBody>
      </p:sp>
      <p:pic>
        <p:nvPicPr>
          <p:cNvPr id="2" name="Picture 1">
            <a:extLst>
              <a:ext uri="{FF2B5EF4-FFF2-40B4-BE49-F238E27FC236}">
                <a16:creationId xmlns:a16="http://schemas.microsoft.com/office/drawing/2014/main" id="{4EE161B3-C45B-8721-0D86-967D39E3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601" y="3917295"/>
            <a:ext cx="1227411" cy="429442"/>
          </a:xfrm>
          <a:prstGeom prst="rect">
            <a:avLst/>
          </a:prstGeom>
        </p:spPr>
      </p:pic>
    </p:spTree>
    <p:extLst>
      <p:ext uri="{BB962C8B-B14F-4D97-AF65-F5344CB8AC3E}">
        <p14:creationId xmlns:p14="http://schemas.microsoft.com/office/powerpoint/2010/main" val="299095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6F5F9-ED7B-074E-DA40-C071EB262DB2}"/>
              </a:ext>
            </a:extLst>
          </p:cNvPr>
          <p:cNvSpPr>
            <a:spLocks noGrp="1"/>
          </p:cNvSpPr>
          <p:nvPr>
            <p:ph type="title"/>
          </p:nvPr>
        </p:nvSpPr>
        <p:spPr/>
        <p:txBody>
          <a:bodyPr/>
          <a:lstStyle/>
          <a:p>
            <a:endParaRPr lang="de-AT"/>
          </a:p>
        </p:txBody>
      </p:sp>
      <p:pic>
        <p:nvPicPr>
          <p:cNvPr id="3074" name="Picture 2">
            <a:extLst>
              <a:ext uri="{FF2B5EF4-FFF2-40B4-BE49-F238E27FC236}">
                <a16:creationId xmlns:a16="http://schemas.microsoft.com/office/drawing/2014/main" id="{B49DFD78-6D51-0752-14CB-FBD3028F15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959" y="0"/>
            <a:ext cx="5360623" cy="63606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084A1DE-2129-D943-9BE1-62E2F4C8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582" y="0"/>
            <a:ext cx="5524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D5BA02C-DBD5-54AD-9615-73BE0EC0B990}"/>
              </a:ext>
            </a:extLst>
          </p:cNvPr>
          <p:cNvSpPr>
            <a:spLocks noGrp="1"/>
          </p:cNvSpPr>
          <p:nvPr>
            <p:ph type="title"/>
          </p:nvPr>
        </p:nvSpPr>
        <p:spPr>
          <a:xfrm>
            <a:off x="838200" y="365125"/>
            <a:ext cx="10515600" cy="1110568"/>
          </a:xfrm>
        </p:spPr>
        <p:txBody>
          <a:bodyPr>
            <a:normAutofit/>
          </a:bodyPr>
          <a:lstStyle/>
          <a:p>
            <a:r>
              <a:rPr lang="de-AT" sz="2400" noProof="0" dirty="0">
                <a:latin typeface="Arial" panose="020B0604020202020204" pitchFamily="34" charset="0"/>
                <a:cs typeface="Arial" panose="020B0604020202020204" pitchFamily="34" charset="0"/>
              </a:rPr>
              <a:t>Gibt‘s da noch mehr?</a:t>
            </a:r>
            <a:br>
              <a:rPr lang="de-AT" sz="3600" b="1" noProof="0" dirty="0">
                <a:latin typeface="Arial" panose="020B0604020202020204" pitchFamily="34" charset="0"/>
                <a:cs typeface="Arial" panose="020B0604020202020204" pitchFamily="34" charset="0"/>
              </a:rPr>
            </a:br>
            <a:r>
              <a:rPr lang="de-AT" sz="3600" b="1" noProof="0" dirty="0">
                <a:latin typeface="Arial" panose="020B0604020202020204" pitchFamily="34" charset="0"/>
                <a:cs typeface="Arial" panose="020B0604020202020204" pitchFamily="34" charset="0"/>
              </a:rPr>
              <a:t>Planetare Grenzen</a:t>
            </a:r>
            <a:endParaRPr lang="de-AT" b="1" noProof="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dirty="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D8FFA02A-ADA2-CA14-B7C7-CD22C9ED94DC}"/>
                  </a:ext>
                </a:extLst>
              </p14:cNvPr>
              <p14:cNvContentPartPr/>
              <p14:nvPr/>
            </p14:nvContentPartPr>
            <p14:xfrm>
              <a:off x="3893668" y="1701307"/>
              <a:ext cx="384840" cy="61560"/>
            </p14:xfrm>
          </p:contentPart>
        </mc:Choice>
        <mc:Fallback xmlns="">
          <p:pic>
            <p:nvPicPr>
              <p:cNvPr id="11" name="Freihand 10">
                <a:extLst>
                  <a:ext uri="{FF2B5EF4-FFF2-40B4-BE49-F238E27FC236}">
                    <a16:creationId xmlns:a16="http://schemas.microsoft.com/office/drawing/2014/main" id="{D8FFA02A-ADA2-CA14-B7C7-CD22C9ED94DC}"/>
                  </a:ext>
                </a:extLst>
              </p:cNvPr>
              <p:cNvPicPr/>
              <p:nvPr/>
            </p:nvPicPr>
            <p:blipFill>
              <a:blip r:embed="rId5"/>
              <a:stretch>
                <a:fillRect/>
              </a:stretch>
            </p:blipFill>
            <p:spPr>
              <a:xfrm>
                <a:off x="3884668" y="1692667"/>
                <a:ext cx="402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9BE9BBEC-2143-41E1-8F29-0E315AA2A0AE}"/>
                  </a:ext>
                </a:extLst>
              </p14:cNvPr>
              <p14:cNvContentPartPr/>
              <p14:nvPr/>
            </p14:nvContentPartPr>
            <p14:xfrm>
              <a:off x="3879988" y="1702747"/>
              <a:ext cx="969480" cy="862920"/>
            </p14:xfrm>
          </p:contentPart>
        </mc:Choice>
        <mc:Fallback xmlns="">
          <p:pic>
            <p:nvPicPr>
              <p:cNvPr id="12" name="Freihand 11">
                <a:extLst>
                  <a:ext uri="{FF2B5EF4-FFF2-40B4-BE49-F238E27FC236}">
                    <a16:creationId xmlns:a16="http://schemas.microsoft.com/office/drawing/2014/main" id="{9BE9BBEC-2143-41E1-8F29-0E315AA2A0AE}"/>
                  </a:ext>
                </a:extLst>
              </p:cNvPr>
              <p:cNvPicPr/>
              <p:nvPr/>
            </p:nvPicPr>
            <p:blipFill>
              <a:blip r:embed="rId7"/>
              <a:stretch>
                <a:fillRect/>
              </a:stretch>
            </p:blipFill>
            <p:spPr>
              <a:xfrm>
                <a:off x="3816988" y="1639747"/>
                <a:ext cx="109512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9"/>
              <a:stretch>
                <a:fillRect/>
              </a:stretch>
            </p:blipFill>
            <p:spPr>
              <a:xfrm>
                <a:off x="525554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11"/>
              <a:stretch>
                <a:fillRect/>
              </a:stretch>
            </p:blipFill>
            <p:spPr>
              <a:xfrm>
                <a:off x="5179228" y="1884907"/>
                <a:ext cx="1186920"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13"/>
              <a:stretch>
                <a:fillRect/>
              </a:stretch>
            </p:blipFill>
            <p:spPr>
              <a:xfrm>
                <a:off x="5128468" y="1959787"/>
                <a:ext cx="70416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5"/>
              <a:stretch>
                <a:fillRect/>
              </a:stretch>
            </p:blipFill>
            <p:spPr>
              <a:xfrm>
                <a:off x="5694748" y="2349667"/>
                <a:ext cx="4320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a:extLst>
                  <a:ext uri="{FF2B5EF4-FFF2-40B4-BE49-F238E27FC236}">
                    <a16:creationId xmlns:a16="http://schemas.microsoft.com/office/drawing/2014/main" id="{47B7D93F-1DCF-BBA0-86BE-435608F5270B}"/>
                  </a:ext>
                </a:extLst>
              </p14:cNvPr>
              <p14:cNvContentPartPr/>
              <p14:nvPr/>
            </p14:nvContentPartPr>
            <p14:xfrm>
              <a:off x="6001468" y="3288907"/>
              <a:ext cx="1350720" cy="217800"/>
            </p14:xfrm>
          </p:contentPart>
        </mc:Choice>
        <mc:Fallback xmlns="">
          <p:pic>
            <p:nvPicPr>
              <p:cNvPr id="22" name="Freihand 21">
                <a:extLst>
                  <a:ext uri="{FF2B5EF4-FFF2-40B4-BE49-F238E27FC236}">
                    <a16:creationId xmlns:a16="http://schemas.microsoft.com/office/drawing/2014/main" id="{47B7D93F-1DCF-BBA0-86BE-435608F5270B}"/>
                  </a:ext>
                </a:extLst>
              </p:cNvPr>
              <p:cNvPicPr/>
              <p:nvPr/>
            </p:nvPicPr>
            <p:blipFill>
              <a:blip r:embed="rId17"/>
              <a:stretch>
                <a:fillRect/>
              </a:stretch>
            </p:blipFill>
            <p:spPr>
              <a:xfrm>
                <a:off x="5938828" y="3226267"/>
                <a:ext cx="14763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C719F178-B7A8-9006-BA1A-969F0E9DB8E9}"/>
                  </a:ext>
                </a:extLst>
              </p14:cNvPr>
              <p14:cNvContentPartPr/>
              <p14:nvPr/>
            </p14:nvContentPartPr>
            <p14:xfrm>
              <a:off x="6123868" y="3363427"/>
              <a:ext cx="830880" cy="355680"/>
            </p14:xfrm>
          </p:contentPart>
        </mc:Choice>
        <mc:Fallback xmlns="">
          <p:pic>
            <p:nvPicPr>
              <p:cNvPr id="23" name="Freihand 22">
                <a:extLst>
                  <a:ext uri="{FF2B5EF4-FFF2-40B4-BE49-F238E27FC236}">
                    <a16:creationId xmlns:a16="http://schemas.microsoft.com/office/drawing/2014/main" id="{C719F178-B7A8-9006-BA1A-969F0E9DB8E9}"/>
                  </a:ext>
                </a:extLst>
              </p:cNvPr>
              <p:cNvPicPr/>
              <p:nvPr/>
            </p:nvPicPr>
            <p:blipFill>
              <a:blip r:embed="rId19"/>
              <a:stretch>
                <a:fillRect/>
              </a:stretch>
            </p:blipFill>
            <p:spPr>
              <a:xfrm>
                <a:off x="6060868" y="3300427"/>
                <a:ext cx="9565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53B48AA2-B8F9-B6E6-8A17-4149913963AB}"/>
                  </a:ext>
                </a:extLst>
              </p14:cNvPr>
              <p14:cNvContentPartPr/>
              <p14:nvPr/>
            </p14:nvContentPartPr>
            <p14:xfrm>
              <a:off x="5822548" y="4714147"/>
              <a:ext cx="891000" cy="487800"/>
            </p14:xfrm>
          </p:contentPart>
        </mc:Choice>
        <mc:Fallback xmlns="">
          <p:pic>
            <p:nvPicPr>
              <p:cNvPr id="24" name="Freihand 23">
                <a:extLst>
                  <a:ext uri="{FF2B5EF4-FFF2-40B4-BE49-F238E27FC236}">
                    <a16:creationId xmlns:a16="http://schemas.microsoft.com/office/drawing/2014/main" id="{53B48AA2-B8F9-B6E6-8A17-4149913963AB}"/>
                  </a:ext>
                </a:extLst>
              </p:cNvPr>
              <p:cNvPicPr/>
              <p:nvPr/>
            </p:nvPicPr>
            <p:blipFill>
              <a:blip r:embed="rId21"/>
              <a:stretch>
                <a:fillRect/>
              </a:stretch>
            </p:blipFill>
            <p:spPr>
              <a:xfrm>
                <a:off x="5759908" y="4651147"/>
                <a:ext cx="101664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DFCF371C-DBD1-8EE3-DA43-6CD8D69001ED}"/>
                  </a:ext>
                </a:extLst>
              </p14:cNvPr>
              <p14:cNvContentPartPr/>
              <p14:nvPr/>
            </p14:nvContentPartPr>
            <p14:xfrm>
              <a:off x="4710508" y="5880187"/>
              <a:ext cx="850680" cy="232560"/>
            </p14:xfrm>
          </p:contentPart>
        </mc:Choice>
        <mc:Fallback xmlns="">
          <p:pic>
            <p:nvPicPr>
              <p:cNvPr id="25" name="Freihand 24">
                <a:extLst>
                  <a:ext uri="{FF2B5EF4-FFF2-40B4-BE49-F238E27FC236}">
                    <a16:creationId xmlns:a16="http://schemas.microsoft.com/office/drawing/2014/main" id="{DFCF371C-DBD1-8EE3-DA43-6CD8D69001ED}"/>
                  </a:ext>
                </a:extLst>
              </p:cNvPr>
              <p:cNvPicPr/>
              <p:nvPr/>
            </p:nvPicPr>
            <p:blipFill>
              <a:blip r:embed="rId23"/>
              <a:stretch>
                <a:fillRect/>
              </a:stretch>
            </p:blipFill>
            <p:spPr>
              <a:xfrm>
                <a:off x="4647508" y="5817547"/>
                <a:ext cx="976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F658441F-319F-D475-F10E-F712ABF1295E}"/>
                  </a:ext>
                </a:extLst>
              </p14:cNvPr>
              <p14:cNvContentPartPr/>
              <p14:nvPr/>
            </p14:nvContentPartPr>
            <p14:xfrm>
              <a:off x="2947228" y="5796667"/>
              <a:ext cx="1304280" cy="436680"/>
            </p14:xfrm>
          </p:contentPart>
        </mc:Choice>
        <mc:Fallback xmlns="">
          <p:pic>
            <p:nvPicPr>
              <p:cNvPr id="26" name="Freihand 25">
                <a:extLst>
                  <a:ext uri="{FF2B5EF4-FFF2-40B4-BE49-F238E27FC236}">
                    <a16:creationId xmlns:a16="http://schemas.microsoft.com/office/drawing/2014/main" id="{F658441F-319F-D475-F10E-F712ABF1295E}"/>
                  </a:ext>
                </a:extLst>
              </p:cNvPr>
              <p:cNvPicPr/>
              <p:nvPr/>
            </p:nvPicPr>
            <p:blipFill>
              <a:blip r:embed="rId25"/>
              <a:stretch>
                <a:fillRect/>
              </a:stretch>
            </p:blipFill>
            <p:spPr>
              <a:xfrm>
                <a:off x="2884588" y="5733667"/>
                <a:ext cx="1429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663001A5-D755-718A-7FCF-3AB351E4C3DC}"/>
                  </a:ext>
                </a:extLst>
              </p14:cNvPr>
              <p14:cNvContentPartPr/>
              <p14:nvPr/>
            </p14:nvContentPartPr>
            <p14:xfrm>
              <a:off x="3521788" y="5197267"/>
              <a:ext cx="232920" cy="113040"/>
            </p14:xfrm>
          </p:contentPart>
        </mc:Choice>
        <mc:Fallback xmlns="">
          <p:pic>
            <p:nvPicPr>
              <p:cNvPr id="27" name="Freihand 26">
                <a:extLst>
                  <a:ext uri="{FF2B5EF4-FFF2-40B4-BE49-F238E27FC236}">
                    <a16:creationId xmlns:a16="http://schemas.microsoft.com/office/drawing/2014/main" id="{663001A5-D755-718A-7FCF-3AB351E4C3DC}"/>
                  </a:ext>
                </a:extLst>
              </p:cNvPr>
              <p:cNvPicPr/>
              <p:nvPr/>
            </p:nvPicPr>
            <p:blipFill>
              <a:blip r:embed="rId27"/>
              <a:stretch>
                <a:fillRect/>
              </a:stretch>
            </p:blipFill>
            <p:spPr>
              <a:xfrm>
                <a:off x="3458788" y="5134267"/>
                <a:ext cx="358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38BBCADD-011F-12F4-D695-FA582024C4F6}"/>
                  </a:ext>
                </a:extLst>
              </p14:cNvPr>
              <p14:cNvContentPartPr/>
              <p14:nvPr/>
            </p14:nvContentPartPr>
            <p14:xfrm>
              <a:off x="3994468" y="5401027"/>
              <a:ext cx="218880" cy="87480"/>
            </p14:xfrm>
          </p:contentPart>
        </mc:Choice>
        <mc:Fallback xmlns="">
          <p:pic>
            <p:nvPicPr>
              <p:cNvPr id="28" name="Freihand 27">
                <a:extLst>
                  <a:ext uri="{FF2B5EF4-FFF2-40B4-BE49-F238E27FC236}">
                    <a16:creationId xmlns:a16="http://schemas.microsoft.com/office/drawing/2014/main" id="{38BBCADD-011F-12F4-D695-FA582024C4F6}"/>
                  </a:ext>
                </a:extLst>
              </p:cNvPr>
              <p:cNvPicPr/>
              <p:nvPr/>
            </p:nvPicPr>
            <p:blipFill>
              <a:blip r:embed="rId29"/>
              <a:stretch>
                <a:fillRect/>
              </a:stretch>
            </p:blipFill>
            <p:spPr>
              <a:xfrm>
                <a:off x="3931828" y="5338387"/>
                <a:ext cx="344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454E3993-F67F-D220-8A5A-6D99D631241B}"/>
                  </a:ext>
                </a:extLst>
              </p14:cNvPr>
              <p14:cNvContentPartPr/>
              <p14:nvPr/>
            </p14:nvContentPartPr>
            <p14:xfrm>
              <a:off x="3806548" y="5341267"/>
              <a:ext cx="476640" cy="374400"/>
            </p14:xfrm>
          </p:contentPart>
        </mc:Choice>
        <mc:Fallback xmlns="">
          <p:pic>
            <p:nvPicPr>
              <p:cNvPr id="29" name="Freihand 28">
                <a:extLst>
                  <a:ext uri="{FF2B5EF4-FFF2-40B4-BE49-F238E27FC236}">
                    <a16:creationId xmlns:a16="http://schemas.microsoft.com/office/drawing/2014/main" id="{454E3993-F67F-D220-8A5A-6D99D631241B}"/>
                  </a:ext>
                </a:extLst>
              </p:cNvPr>
              <p:cNvPicPr/>
              <p:nvPr/>
            </p:nvPicPr>
            <p:blipFill>
              <a:blip r:embed="rId31"/>
              <a:stretch>
                <a:fillRect/>
              </a:stretch>
            </p:blipFill>
            <p:spPr>
              <a:xfrm>
                <a:off x="3743548" y="5278627"/>
                <a:ext cx="6022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35622A21-C019-587D-B744-C5FFC72CA84A}"/>
                  </a:ext>
                </a:extLst>
              </p14:cNvPr>
              <p14:cNvContentPartPr/>
              <p14:nvPr/>
            </p14:nvContentPartPr>
            <p14:xfrm>
              <a:off x="3763708" y="5148667"/>
              <a:ext cx="93960" cy="250560"/>
            </p14:xfrm>
          </p:contentPart>
        </mc:Choice>
        <mc:Fallback xmlns="">
          <p:pic>
            <p:nvPicPr>
              <p:cNvPr id="31" name="Freihand 30">
                <a:extLst>
                  <a:ext uri="{FF2B5EF4-FFF2-40B4-BE49-F238E27FC236}">
                    <a16:creationId xmlns:a16="http://schemas.microsoft.com/office/drawing/2014/main" id="{35622A21-C019-587D-B744-C5FFC72CA84A}"/>
                  </a:ext>
                </a:extLst>
              </p:cNvPr>
              <p:cNvPicPr/>
              <p:nvPr/>
            </p:nvPicPr>
            <p:blipFill>
              <a:blip r:embed="rId33"/>
              <a:stretch>
                <a:fillRect/>
              </a:stretch>
            </p:blipFill>
            <p:spPr>
              <a:xfrm>
                <a:off x="3700708" y="5086027"/>
                <a:ext cx="219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147FEB78-222D-0274-AF71-67609E8D0F10}"/>
                  </a:ext>
                </a:extLst>
              </p14:cNvPr>
              <p14:cNvContentPartPr/>
              <p14:nvPr/>
            </p14:nvContentPartPr>
            <p14:xfrm>
              <a:off x="3875308" y="5284747"/>
              <a:ext cx="360" cy="360"/>
            </p14:xfrm>
          </p:contentPart>
        </mc:Choice>
        <mc:Fallback xmlns="">
          <p:pic>
            <p:nvPicPr>
              <p:cNvPr id="33" name="Freihand 32">
                <a:extLst>
                  <a:ext uri="{FF2B5EF4-FFF2-40B4-BE49-F238E27FC236}">
                    <a16:creationId xmlns:a16="http://schemas.microsoft.com/office/drawing/2014/main" id="{147FEB78-222D-0274-AF71-67609E8D0F10}"/>
                  </a:ext>
                </a:extLst>
              </p:cNvPr>
              <p:cNvPicPr/>
              <p:nvPr/>
            </p:nvPicPr>
            <p:blipFill>
              <a:blip r:embed="rId35"/>
              <a:stretch>
                <a:fillRect/>
              </a:stretch>
            </p:blipFill>
            <p:spPr>
              <a:xfrm>
                <a:off x="3812668" y="522210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94A0B26E-11F7-5542-AEE3-67D0E5DC5608}"/>
                  </a:ext>
                </a:extLst>
              </p14:cNvPr>
              <p14:cNvContentPartPr/>
              <p14:nvPr/>
            </p14:nvContentPartPr>
            <p14:xfrm>
              <a:off x="4321708" y="5351707"/>
              <a:ext cx="15480" cy="360"/>
            </p14:xfrm>
          </p:contentPart>
        </mc:Choice>
        <mc:Fallback xmlns="">
          <p:pic>
            <p:nvPicPr>
              <p:cNvPr id="34" name="Freihand 33">
                <a:extLst>
                  <a:ext uri="{FF2B5EF4-FFF2-40B4-BE49-F238E27FC236}">
                    <a16:creationId xmlns:a16="http://schemas.microsoft.com/office/drawing/2014/main" id="{94A0B26E-11F7-5542-AEE3-67D0E5DC5608}"/>
                  </a:ext>
                </a:extLst>
              </p:cNvPr>
              <p:cNvPicPr/>
              <p:nvPr/>
            </p:nvPicPr>
            <p:blipFill>
              <a:blip r:embed="rId37"/>
              <a:stretch>
                <a:fillRect/>
              </a:stretch>
            </p:blipFill>
            <p:spPr>
              <a:xfrm>
                <a:off x="4313068" y="5343067"/>
                <a:ext cx="33120" cy="180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39"/>
                <a:stretch>
                  <a:fillRect/>
                </a:stretch>
              </p:blipFill>
              <p:spPr>
                <a:xfrm>
                  <a:off x="4328188" y="567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41"/>
                <a:stretch>
                  <a:fillRect/>
                </a:stretch>
              </p:blipFill>
              <p:spPr>
                <a:xfrm>
                  <a:off x="4320268" y="5662027"/>
                  <a:ext cx="34200" cy="50040"/>
                </a:xfrm>
                <a:prstGeom prst="rect">
                  <a:avLst/>
                </a:prstGeom>
              </p:spPr>
            </p:pic>
          </mc:Fallback>
        </mc:AlternateContent>
      </p:grpSp>
      <p:grpSp>
        <p:nvGrpSpPr>
          <p:cNvPr id="40" name="Gruppieren 39">
            <a:extLst>
              <a:ext uri="{FF2B5EF4-FFF2-40B4-BE49-F238E27FC236}">
                <a16:creationId xmlns:a16="http://schemas.microsoft.com/office/drawing/2014/main" id="{D82C5308-F6EC-B738-48B9-D8CA3E923AD0}"/>
              </a:ext>
            </a:extLst>
          </p:cNvPr>
          <p:cNvGrpSpPr/>
          <p:nvPr/>
        </p:nvGrpSpPr>
        <p:grpSpPr>
          <a:xfrm>
            <a:off x="3938668" y="5259547"/>
            <a:ext cx="390240" cy="92520"/>
            <a:chOff x="3938668" y="5259547"/>
            <a:chExt cx="390240" cy="92520"/>
          </a:xfrm>
        </p:grpSpPr>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66742236-00C1-8EF6-72BE-95C6ADF09EC1}"/>
                    </a:ext>
                  </a:extLst>
                </p14:cNvPr>
                <p14:cNvContentPartPr/>
                <p14:nvPr/>
              </p14:nvContentPartPr>
              <p14:xfrm>
                <a:off x="3938668" y="5259547"/>
                <a:ext cx="373680" cy="91440"/>
              </p14:xfrm>
            </p:contentPart>
          </mc:Choice>
          <mc:Fallback xmlns="">
            <p:pic>
              <p:nvPicPr>
                <p:cNvPr id="38" name="Freihand 37">
                  <a:extLst>
                    <a:ext uri="{FF2B5EF4-FFF2-40B4-BE49-F238E27FC236}">
                      <a16:creationId xmlns:a16="http://schemas.microsoft.com/office/drawing/2014/main" id="{66742236-00C1-8EF6-72BE-95C6ADF09EC1}"/>
                    </a:ext>
                  </a:extLst>
                </p:cNvPr>
                <p:cNvPicPr/>
                <p:nvPr/>
              </p:nvPicPr>
              <p:blipFill>
                <a:blip r:embed="rId43"/>
                <a:stretch>
                  <a:fillRect/>
                </a:stretch>
              </p:blipFill>
              <p:spPr>
                <a:xfrm>
                  <a:off x="3929668" y="5250907"/>
                  <a:ext cx="391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58C89395-19BC-7D42-75F9-4B77B35F57AF}"/>
                    </a:ext>
                  </a:extLst>
                </p14:cNvPr>
                <p14:cNvContentPartPr/>
                <p14:nvPr/>
              </p14:nvContentPartPr>
              <p14:xfrm>
                <a:off x="4320268" y="5351707"/>
                <a:ext cx="8640" cy="360"/>
              </p14:xfrm>
            </p:contentPart>
          </mc:Choice>
          <mc:Fallback xmlns="">
            <p:pic>
              <p:nvPicPr>
                <p:cNvPr id="39" name="Freihand 38">
                  <a:extLst>
                    <a:ext uri="{FF2B5EF4-FFF2-40B4-BE49-F238E27FC236}">
                      <a16:creationId xmlns:a16="http://schemas.microsoft.com/office/drawing/2014/main" id="{58C89395-19BC-7D42-75F9-4B77B35F57AF}"/>
                    </a:ext>
                  </a:extLst>
                </p:cNvPr>
                <p:cNvPicPr/>
                <p:nvPr/>
              </p:nvPicPr>
              <p:blipFill>
                <a:blip r:embed="rId45"/>
                <a:stretch>
                  <a:fillRect/>
                </a:stretch>
              </p:blipFill>
              <p:spPr>
                <a:xfrm>
                  <a:off x="4311268" y="5343067"/>
                  <a:ext cx="262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47"/>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49"/>
              <a:stretch>
                <a:fillRect/>
              </a:stretch>
            </p:blipFill>
            <p:spPr>
              <a:xfrm>
                <a:off x="1584628" y="333462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51"/>
              <a:stretch>
                <a:fillRect/>
              </a:stretch>
            </p:blipFill>
            <p:spPr>
              <a:xfrm>
                <a:off x="1726828" y="3526867"/>
                <a:ext cx="1152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DE71BCC6-9151-5FD3-216D-8FE73A2B1153}"/>
                  </a:ext>
                </a:extLst>
              </p14:cNvPr>
              <p14:cNvContentPartPr/>
              <p14:nvPr/>
            </p14:nvContentPartPr>
            <p14:xfrm>
              <a:off x="2276908" y="2042947"/>
              <a:ext cx="1387080" cy="417240"/>
            </p14:xfrm>
          </p:contentPart>
        </mc:Choice>
        <mc:Fallback xmlns="">
          <p:pic>
            <p:nvPicPr>
              <p:cNvPr id="44" name="Freihand 43">
                <a:extLst>
                  <a:ext uri="{FF2B5EF4-FFF2-40B4-BE49-F238E27FC236}">
                    <a16:creationId xmlns:a16="http://schemas.microsoft.com/office/drawing/2014/main" id="{DE71BCC6-9151-5FD3-216D-8FE73A2B1153}"/>
                  </a:ext>
                </a:extLst>
              </p:cNvPr>
              <p:cNvPicPr/>
              <p:nvPr/>
            </p:nvPicPr>
            <p:blipFill>
              <a:blip r:embed="rId53"/>
              <a:stretch>
                <a:fillRect/>
              </a:stretch>
            </p:blipFill>
            <p:spPr>
              <a:xfrm>
                <a:off x="2241268" y="2007307"/>
                <a:ext cx="1458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Freihand 44">
                <a:extLst>
                  <a:ext uri="{FF2B5EF4-FFF2-40B4-BE49-F238E27FC236}">
                    <a16:creationId xmlns:a16="http://schemas.microsoft.com/office/drawing/2014/main" id="{D8FBF4CB-94D4-2EA2-0768-85F25E3CF570}"/>
                  </a:ext>
                </a:extLst>
              </p14:cNvPr>
              <p14:cNvContentPartPr/>
              <p14:nvPr/>
            </p14:nvContentPartPr>
            <p14:xfrm>
              <a:off x="2912308" y="2875627"/>
              <a:ext cx="542520" cy="237600"/>
            </p14:xfrm>
          </p:contentPart>
        </mc:Choice>
        <mc:Fallback xmlns="">
          <p:pic>
            <p:nvPicPr>
              <p:cNvPr id="45" name="Freihand 44">
                <a:extLst>
                  <a:ext uri="{FF2B5EF4-FFF2-40B4-BE49-F238E27FC236}">
                    <a16:creationId xmlns:a16="http://schemas.microsoft.com/office/drawing/2014/main" id="{D8FBF4CB-94D4-2EA2-0768-85F25E3CF570}"/>
                  </a:ext>
                </a:extLst>
              </p:cNvPr>
              <p:cNvPicPr/>
              <p:nvPr/>
            </p:nvPicPr>
            <p:blipFill>
              <a:blip r:embed="rId55"/>
              <a:stretch>
                <a:fillRect/>
              </a:stretch>
            </p:blipFill>
            <p:spPr>
              <a:xfrm>
                <a:off x="2876668" y="2839987"/>
                <a:ext cx="6141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F48D2546-D2B0-6680-194C-2C6E21D1454B}"/>
                  </a:ext>
                </a:extLst>
              </p14:cNvPr>
              <p14:cNvContentPartPr/>
              <p14:nvPr/>
            </p14:nvContentPartPr>
            <p14:xfrm>
              <a:off x="2756068" y="2132587"/>
              <a:ext cx="1038960" cy="728280"/>
            </p14:xfrm>
          </p:contentPart>
        </mc:Choice>
        <mc:Fallback xmlns="">
          <p:pic>
            <p:nvPicPr>
              <p:cNvPr id="46" name="Freihand 45">
                <a:extLst>
                  <a:ext uri="{FF2B5EF4-FFF2-40B4-BE49-F238E27FC236}">
                    <a16:creationId xmlns:a16="http://schemas.microsoft.com/office/drawing/2014/main" id="{F48D2546-D2B0-6680-194C-2C6E21D1454B}"/>
                  </a:ext>
                </a:extLst>
              </p:cNvPr>
              <p:cNvPicPr/>
              <p:nvPr/>
            </p:nvPicPr>
            <p:blipFill>
              <a:blip r:embed="rId57"/>
              <a:stretch>
                <a:fillRect/>
              </a:stretch>
            </p:blipFill>
            <p:spPr>
              <a:xfrm>
                <a:off x="2720428" y="2096587"/>
                <a:ext cx="11106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BD54DFF2-13DA-121B-0E28-AC237B92FDEC}"/>
                  </a:ext>
                </a:extLst>
              </p14:cNvPr>
              <p14:cNvContentPartPr/>
              <p14:nvPr/>
            </p14:nvContentPartPr>
            <p14:xfrm>
              <a:off x="3664348" y="2284147"/>
              <a:ext cx="100440" cy="251640"/>
            </p14:xfrm>
          </p:contentPart>
        </mc:Choice>
        <mc:Fallback xmlns="">
          <p:pic>
            <p:nvPicPr>
              <p:cNvPr id="48" name="Freihand 47">
                <a:extLst>
                  <a:ext uri="{FF2B5EF4-FFF2-40B4-BE49-F238E27FC236}">
                    <a16:creationId xmlns:a16="http://schemas.microsoft.com/office/drawing/2014/main" id="{BD54DFF2-13DA-121B-0E28-AC237B92FDEC}"/>
                  </a:ext>
                </a:extLst>
              </p:cNvPr>
              <p:cNvPicPr/>
              <p:nvPr/>
            </p:nvPicPr>
            <p:blipFill>
              <a:blip r:embed="rId59"/>
              <a:stretch>
                <a:fillRect/>
              </a:stretch>
            </p:blipFill>
            <p:spPr>
              <a:xfrm>
                <a:off x="3628348" y="2248507"/>
                <a:ext cx="172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7228290C-7C24-624A-EB0A-F2A69EA44A5B}"/>
                  </a:ext>
                </a:extLst>
              </p14:cNvPr>
              <p14:cNvContentPartPr/>
              <p14:nvPr/>
            </p14:nvContentPartPr>
            <p14:xfrm>
              <a:off x="3682708" y="2368387"/>
              <a:ext cx="105840" cy="181080"/>
            </p14:xfrm>
          </p:contentPart>
        </mc:Choice>
        <mc:Fallback xmlns="">
          <p:pic>
            <p:nvPicPr>
              <p:cNvPr id="49" name="Freihand 48">
                <a:extLst>
                  <a:ext uri="{FF2B5EF4-FFF2-40B4-BE49-F238E27FC236}">
                    <a16:creationId xmlns:a16="http://schemas.microsoft.com/office/drawing/2014/main" id="{7228290C-7C24-624A-EB0A-F2A69EA44A5B}"/>
                  </a:ext>
                </a:extLst>
              </p:cNvPr>
              <p:cNvPicPr/>
              <p:nvPr/>
            </p:nvPicPr>
            <p:blipFill>
              <a:blip r:embed="rId61"/>
              <a:stretch>
                <a:fillRect/>
              </a:stretch>
            </p:blipFill>
            <p:spPr>
              <a:xfrm>
                <a:off x="3646708" y="2332747"/>
                <a:ext cx="177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3EF0A94F-C860-9142-623F-45689B6DE59A}"/>
                  </a:ext>
                </a:extLst>
              </p14:cNvPr>
              <p14:cNvContentPartPr/>
              <p14:nvPr/>
            </p14:nvContentPartPr>
            <p14:xfrm>
              <a:off x="3511708" y="2099827"/>
              <a:ext cx="310680" cy="492480"/>
            </p14:xfrm>
          </p:contentPart>
        </mc:Choice>
        <mc:Fallback xmlns="">
          <p:pic>
            <p:nvPicPr>
              <p:cNvPr id="50" name="Freihand 49">
                <a:extLst>
                  <a:ext uri="{FF2B5EF4-FFF2-40B4-BE49-F238E27FC236}">
                    <a16:creationId xmlns:a16="http://schemas.microsoft.com/office/drawing/2014/main" id="{3EF0A94F-C860-9142-623F-45689B6DE59A}"/>
                  </a:ext>
                </a:extLst>
              </p:cNvPr>
              <p:cNvPicPr/>
              <p:nvPr/>
            </p:nvPicPr>
            <p:blipFill>
              <a:blip r:embed="rId63"/>
              <a:stretch>
                <a:fillRect/>
              </a:stretch>
            </p:blipFill>
            <p:spPr>
              <a:xfrm>
                <a:off x="3475708" y="2063827"/>
                <a:ext cx="382320" cy="564120"/>
              </a:xfrm>
              <a:prstGeom prst="rect">
                <a:avLst/>
              </a:prstGeom>
            </p:spPr>
          </p:pic>
        </mc:Fallback>
      </mc:AlternateContent>
      <p:pic>
        <p:nvPicPr>
          <p:cNvPr id="6" name="Grafik 5">
            <a:extLst>
              <a:ext uri="{FF2B5EF4-FFF2-40B4-BE49-F238E27FC236}">
                <a16:creationId xmlns:a16="http://schemas.microsoft.com/office/drawing/2014/main" id="{B479212E-1D3D-0922-DFE1-9092AC416A66}"/>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10" name="Inhaltsplatzhalter 2">
            <a:extLst>
              <a:ext uri="{FF2B5EF4-FFF2-40B4-BE49-F238E27FC236}">
                <a16:creationId xmlns:a16="http://schemas.microsoft.com/office/drawing/2014/main" id="{34286CB6-1EF8-B04F-4DA9-7AB6275EDB43}"/>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noProof="0" dirty="0"/>
              <a:t>Veränderung im Süßwassersystem</a:t>
            </a:r>
          </a:p>
          <a:p>
            <a:pPr>
              <a:lnSpc>
                <a:spcPct val="100000"/>
              </a:lnSpc>
            </a:pPr>
            <a:r>
              <a:rPr lang="de-AT" sz="1800" noProof="0" dirty="0"/>
              <a:t>Ozonabbau </a:t>
            </a:r>
            <a:r>
              <a:rPr lang="de-AT" sz="1800" i="1" noProof="0" dirty="0"/>
              <a:t>(Ozonloch)</a:t>
            </a:r>
          </a:p>
          <a:p>
            <a:pPr>
              <a:lnSpc>
                <a:spcPct val="100000"/>
              </a:lnSpc>
            </a:pPr>
            <a:r>
              <a:rPr lang="de-AT" sz="1800" noProof="0" dirty="0"/>
              <a:t>Veränderung in biochemischen Kreisläufen</a:t>
            </a:r>
            <a:br>
              <a:rPr lang="de-AT" sz="1800" noProof="0" dirty="0"/>
            </a:br>
            <a:r>
              <a:rPr lang="de-AT" sz="1800" i="1" noProof="0" dirty="0"/>
              <a:t>(Überdüngung)</a:t>
            </a:r>
          </a:p>
          <a:p>
            <a:pPr>
              <a:lnSpc>
                <a:spcPct val="100000"/>
              </a:lnSpc>
            </a:pPr>
            <a:r>
              <a:rPr lang="de-AT" sz="1800" noProof="0" dirty="0"/>
              <a:t>Klimawandel</a:t>
            </a:r>
          </a:p>
          <a:p>
            <a:pPr>
              <a:lnSpc>
                <a:spcPct val="100000"/>
              </a:lnSpc>
            </a:pPr>
            <a:r>
              <a:rPr lang="de-AT" sz="1800" noProof="0" dirty="0"/>
              <a:t>Intakte Biosphäre </a:t>
            </a:r>
            <a:r>
              <a:rPr lang="de-AT" sz="1800" i="1" noProof="0" dirty="0"/>
              <a:t>(Artenvielfalt)</a:t>
            </a:r>
          </a:p>
          <a:p>
            <a:pPr>
              <a:lnSpc>
                <a:spcPct val="100000"/>
              </a:lnSpc>
            </a:pPr>
            <a:r>
              <a:rPr lang="de-AT" sz="1800" noProof="0" dirty="0"/>
              <a:t>Aerosolbelastung</a:t>
            </a:r>
            <a:br>
              <a:rPr lang="de-AT" sz="1800" noProof="0" dirty="0"/>
            </a:br>
            <a:r>
              <a:rPr lang="de-AT" sz="1800" i="1" noProof="0" dirty="0"/>
              <a:t>(Schadstoffe in der Atmosphäre)</a:t>
            </a:r>
          </a:p>
          <a:p>
            <a:pPr>
              <a:lnSpc>
                <a:spcPct val="100000"/>
              </a:lnSpc>
            </a:pPr>
            <a:r>
              <a:rPr lang="de-AT" sz="1800" noProof="0" dirty="0"/>
              <a:t>Veränderung der Landnutzung</a:t>
            </a:r>
            <a:br>
              <a:rPr lang="de-AT" sz="1800" noProof="0" dirty="0"/>
            </a:br>
            <a:r>
              <a:rPr lang="de-AT" sz="1800" i="1" noProof="0" dirty="0"/>
              <a:t>(Anteil Waldfläche)</a:t>
            </a:r>
          </a:p>
          <a:p>
            <a:pPr>
              <a:lnSpc>
                <a:spcPct val="100000"/>
              </a:lnSpc>
            </a:pPr>
            <a:r>
              <a:rPr lang="de-AT" sz="1800" noProof="0" dirty="0"/>
              <a:t>Überladung mit neuartigen Stoffen</a:t>
            </a:r>
            <a:br>
              <a:rPr lang="de-AT" sz="1800" noProof="0" dirty="0"/>
            </a:br>
            <a:r>
              <a:rPr lang="de-AT" sz="1800" i="1" noProof="0" dirty="0"/>
              <a:t>(z.B. Mikroplastik, Chemikalien, Atommüll)</a:t>
            </a:r>
          </a:p>
          <a:p>
            <a:pPr>
              <a:lnSpc>
                <a:spcPct val="100000"/>
              </a:lnSpc>
            </a:pPr>
            <a:r>
              <a:rPr lang="de-AT" sz="1800" noProof="0" dirty="0"/>
              <a:t>Ozeanversauerung</a:t>
            </a:r>
          </a:p>
        </p:txBody>
      </p:sp>
    </p:spTree>
    <p:extLst>
      <p:ext uri="{BB962C8B-B14F-4D97-AF65-F5344CB8AC3E}">
        <p14:creationId xmlns:p14="http://schemas.microsoft.com/office/powerpoint/2010/main" val="183461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dirty="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D8FFA02A-ADA2-CA14-B7C7-CD22C9ED94DC}"/>
                  </a:ext>
                </a:extLst>
              </p14:cNvPr>
              <p14:cNvContentPartPr/>
              <p14:nvPr/>
            </p14:nvContentPartPr>
            <p14:xfrm>
              <a:off x="3893668" y="1701307"/>
              <a:ext cx="384840" cy="61560"/>
            </p14:xfrm>
          </p:contentPart>
        </mc:Choice>
        <mc:Fallback xmlns="">
          <p:pic>
            <p:nvPicPr>
              <p:cNvPr id="11" name="Freihand 10">
                <a:extLst>
                  <a:ext uri="{FF2B5EF4-FFF2-40B4-BE49-F238E27FC236}">
                    <a16:creationId xmlns:a16="http://schemas.microsoft.com/office/drawing/2014/main" id="{D8FFA02A-ADA2-CA14-B7C7-CD22C9ED94DC}"/>
                  </a:ext>
                </a:extLst>
              </p:cNvPr>
              <p:cNvPicPr/>
              <p:nvPr/>
            </p:nvPicPr>
            <p:blipFill>
              <a:blip r:embed="rId4"/>
              <a:stretch>
                <a:fillRect/>
              </a:stretch>
            </p:blipFill>
            <p:spPr>
              <a:xfrm>
                <a:off x="3884668" y="1692254"/>
                <a:ext cx="402480" cy="793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9BE9BBEC-2143-41E1-8F29-0E315AA2A0AE}"/>
                  </a:ext>
                </a:extLst>
              </p14:cNvPr>
              <p14:cNvContentPartPr/>
              <p14:nvPr/>
            </p14:nvContentPartPr>
            <p14:xfrm>
              <a:off x="3879988" y="1702747"/>
              <a:ext cx="969480" cy="862920"/>
            </p14:xfrm>
          </p:contentPart>
        </mc:Choice>
        <mc:Fallback xmlns="">
          <p:pic>
            <p:nvPicPr>
              <p:cNvPr id="12" name="Freihand 11">
                <a:extLst>
                  <a:ext uri="{FF2B5EF4-FFF2-40B4-BE49-F238E27FC236}">
                    <a16:creationId xmlns:a16="http://schemas.microsoft.com/office/drawing/2014/main" id="{9BE9BBEC-2143-41E1-8F29-0E315AA2A0AE}"/>
                  </a:ext>
                </a:extLst>
              </p:cNvPr>
              <p:cNvPicPr/>
              <p:nvPr/>
            </p:nvPicPr>
            <p:blipFill>
              <a:blip r:embed="rId6"/>
              <a:stretch>
                <a:fillRect/>
              </a:stretch>
            </p:blipFill>
            <p:spPr>
              <a:xfrm>
                <a:off x="3816988" y="1639747"/>
                <a:ext cx="109512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8"/>
              <a:stretch>
                <a:fillRect/>
              </a:stretch>
            </p:blipFill>
            <p:spPr>
              <a:xfrm>
                <a:off x="525518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10"/>
              <a:stretch>
                <a:fillRect/>
              </a:stretch>
            </p:blipFill>
            <p:spPr>
              <a:xfrm>
                <a:off x="5179249" y="1884907"/>
                <a:ext cx="1186877"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12"/>
              <a:stretch>
                <a:fillRect/>
              </a:stretch>
            </p:blipFill>
            <p:spPr>
              <a:xfrm>
                <a:off x="5128507" y="1959427"/>
                <a:ext cx="704082"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4"/>
              <a:stretch>
                <a:fillRect/>
              </a:stretch>
            </p:blipFill>
            <p:spPr>
              <a:xfrm>
                <a:off x="5694388" y="2349667"/>
                <a:ext cx="4320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F658441F-319F-D475-F10E-F712ABF1295E}"/>
                  </a:ext>
                </a:extLst>
              </p14:cNvPr>
              <p14:cNvContentPartPr/>
              <p14:nvPr/>
            </p14:nvContentPartPr>
            <p14:xfrm>
              <a:off x="2947228" y="5796667"/>
              <a:ext cx="1304280" cy="436680"/>
            </p14:xfrm>
          </p:contentPart>
        </mc:Choice>
        <mc:Fallback xmlns="">
          <p:pic>
            <p:nvPicPr>
              <p:cNvPr id="26" name="Freihand 25">
                <a:extLst>
                  <a:ext uri="{FF2B5EF4-FFF2-40B4-BE49-F238E27FC236}">
                    <a16:creationId xmlns:a16="http://schemas.microsoft.com/office/drawing/2014/main" id="{F658441F-319F-D475-F10E-F712ABF1295E}"/>
                  </a:ext>
                </a:extLst>
              </p:cNvPr>
              <p:cNvPicPr/>
              <p:nvPr/>
            </p:nvPicPr>
            <p:blipFill>
              <a:blip r:embed="rId16"/>
              <a:stretch>
                <a:fillRect/>
              </a:stretch>
            </p:blipFill>
            <p:spPr>
              <a:xfrm>
                <a:off x="2884228" y="5733667"/>
                <a:ext cx="1429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663001A5-D755-718A-7FCF-3AB351E4C3DC}"/>
                  </a:ext>
                </a:extLst>
              </p14:cNvPr>
              <p14:cNvContentPartPr/>
              <p14:nvPr/>
            </p14:nvContentPartPr>
            <p14:xfrm>
              <a:off x="3521788" y="5197267"/>
              <a:ext cx="232920" cy="113040"/>
            </p14:xfrm>
          </p:contentPart>
        </mc:Choice>
        <mc:Fallback xmlns="">
          <p:pic>
            <p:nvPicPr>
              <p:cNvPr id="27" name="Freihand 26">
                <a:extLst>
                  <a:ext uri="{FF2B5EF4-FFF2-40B4-BE49-F238E27FC236}">
                    <a16:creationId xmlns:a16="http://schemas.microsoft.com/office/drawing/2014/main" id="{663001A5-D755-718A-7FCF-3AB351E4C3DC}"/>
                  </a:ext>
                </a:extLst>
              </p:cNvPr>
              <p:cNvPicPr/>
              <p:nvPr/>
            </p:nvPicPr>
            <p:blipFill>
              <a:blip r:embed="rId18"/>
              <a:stretch>
                <a:fillRect/>
              </a:stretch>
            </p:blipFill>
            <p:spPr>
              <a:xfrm>
                <a:off x="3458885" y="5134267"/>
                <a:ext cx="358366"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38BBCADD-011F-12F4-D695-FA582024C4F6}"/>
                  </a:ext>
                </a:extLst>
              </p14:cNvPr>
              <p14:cNvContentPartPr/>
              <p14:nvPr/>
            </p14:nvContentPartPr>
            <p14:xfrm>
              <a:off x="3994468" y="5401027"/>
              <a:ext cx="218880" cy="87480"/>
            </p14:xfrm>
          </p:contentPart>
        </mc:Choice>
        <mc:Fallback xmlns="">
          <p:pic>
            <p:nvPicPr>
              <p:cNvPr id="28" name="Freihand 27">
                <a:extLst>
                  <a:ext uri="{FF2B5EF4-FFF2-40B4-BE49-F238E27FC236}">
                    <a16:creationId xmlns:a16="http://schemas.microsoft.com/office/drawing/2014/main" id="{38BBCADD-011F-12F4-D695-FA582024C4F6}"/>
                  </a:ext>
                </a:extLst>
              </p:cNvPr>
              <p:cNvPicPr/>
              <p:nvPr/>
            </p:nvPicPr>
            <p:blipFill>
              <a:blip r:embed="rId20"/>
              <a:stretch>
                <a:fillRect/>
              </a:stretch>
            </p:blipFill>
            <p:spPr>
              <a:xfrm>
                <a:off x="3931468" y="5338027"/>
                <a:ext cx="344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454E3993-F67F-D220-8A5A-6D99D631241B}"/>
                  </a:ext>
                </a:extLst>
              </p14:cNvPr>
              <p14:cNvContentPartPr/>
              <p14:nvPr/>
            </p14:nvContentPartPr>
            <p14:xfrm>
              <a:off x="3806548" y="5341267"/>
              <a:ext cx="476640" cy="374400"/>
            </p14:xfrm>
          </p:contentPart>
        </mc:Choice>
        <mc:Fallback xmlns="">
          <p:pic>
            <p:nvPicPr>
              <p:cNvPr id="29" name="Freihand 28">
                <a:extLst>
                  <a:ext uri="{FF2B5EF4-FFF2-40B4-BE49-F238E27FC236}">
                    <a16:creationId xmlns:a16="http://schemas.microsoft.com/office/drawing/2014/main" id="{454E3993-F67F-D220-8A5A-6D99D631241B}"/>
                  </a:ext>
                </a:extLst>
              </p:cNvPr>
              <p:cNvPicPr/>
              <p:nvPr/>
            </p:nvPicPr>
            <p:blipFill>
              <a:blip r:embed="rId22"/>
              <a:stretch>
                <a:fillRect/>
              </a:stretch>
            </p:blipFill>
            <p:spPr>
              <a:xfrm>
                <a:off x="3743548" y="5278267"/>
                <a:ext cx="6022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35622A21-C019-587D-B744-C5FFC72CA84A}"/>
                  </a:ext>
                </a:extLst>
              </p14:cNvPr>
              <p14:cNvContentPartPr/>
              <p14:nvPr/>
            </p14:nvContentPartPr>
            <p14:xfrm>
              <a:off x="3763708" y="5148667"/>
              <a:ext cx="93960" cy="250560"/>
            </p14:xfrm>
          </p:contentPart>
        </mc:Choice>
        <mc:Fallback xmlns="">
          <p:pic>
            <p:nvPicPr>
              <p:cNvPr id="31" name="Freihand 30">
                <a:extLst>
                  <a:ext uri="{FF2B5EF4-FFF2-40B4-BE49-F238E27FC236}">
                    <a16:creationId xmlns:a16="http://schemas.microsoft.com/office/drawing/2014/main" id="{35622A21-C019-587D-B744-C5FFC72CA84A}"/>
                  </a:ext>
                </a:extLst>
              </p:cNvPr>
              <p:cNvPicPr/>
              <p:nvPr/>
            </p:nvPicPr>
            <p:blipFill>
              <a:blip r:embed="rId24"/>
              <a:stretch>
                <a:fillRect/>
              </a:stretch>
            </p:blipFill>
            <p:spPr>
              <a:xfrm>
                <a:off x="3700708" y="5085667"/>
                <a:ext cx="219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147FEB78-222D-0274-AF71-67609E8D0F10}"/>
                  </a:ext>
                </a:extLst>
              </p14:cNvPr>
              <p14:cNvContentPartPr/>
              <p14:nvPr/>
            </p14:nvContentPartPr>
            <p14:xfrm>
              <a:off x="3875308" y="5284747"/>
              <a:ext cx="360" cy="360"/>
            </p14:xfrm>
          </p:contentPart>
        </mc:Choice>
        <mc:Fallback xmlns="">
          <p:pic>
            <p:nvPicPr>
              <p:cNvPr id="33" name="Freihand 32">
                <a:extLst>
                  <a:ext uri="{FF2B5EF4-FFF2-40B4-BE49-F238E27FC236}">
                    <a16:creationId xmlns:a16="http://schemas.microsoft.com/office/drawing/2014/main" id="{147FEB78-222D-0274-AF71-67609E8D0F10}"/>
                  </a:ext>
                </a:extLst>
              </p:cNvPr>
              <p:cNvPicPr/>
              <p:nvPr/>
            </p:nvPicPr>
            <p:blipFill>
              <a:blip r:embed="rId26"/>
              <a:stretch>
                <a:fillRect/>
              </a:stretch>
            </p:blipFill>
            <p:spPr>
              <a:xfrm>
                <a:off x="3812308" y="522174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94A0B26E-11F7-5542-AEE3-67D0E5DC5608}"/>
                  </a:ext>
                </a:extLst>
              </p14:cNvPr>
              <p14:cNvContentPartPr/>
              <p14:nvPr/>
            </p14:nvContentPartPr>
            <p14:xfrm>
              <a:off x="4321708" y="5351707"/>
              <a:ext cx="15480" cy="360"/>
            </p14:xfrm>
          </p:contentPart>
        </mc:Choice>
        <mc:Fallback xmlns="">
          <p:pic>
            <p:nvPicPr>
              <p:cNvPr id="34" name="Freihand 33">
                <a:extLst>
                  <a:ext uri="{FF2B5EF4-FFF2-40B4-BE49-F238E27FC236}">
                    <a16:creationId xmlns:a16="http://schemas.microsoft.com/office/drawing/2014/main" id="{94A0B26E-11F7-5542-AEE3-67D0E5DC5608}"/>
                  </a:ext>
                </a:extLst>
              </p:cNvPr>
              <p:cNvPicPr/>
              <p:nvPr/>
            </p:nvPicPr>
            <p:blipFill>
              <a:blip r:embed="rId28"/>
              <a:stretch>
                <a:fillRect/>
              </a:stretch>
            </p:blipFill>
            <p:spPr>
              <a:xfrm>
                <a:off x="4312708" y="5342707"/>
                <a:ext cx="33120" cy="180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30"/>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32"/>
                <a:stretch>
                  <a:fillRect/>
                </a:stretch>
              </p:blipFill>
              <p:spPr>
                <a:xfrm>
                  <a:off x="4319908" y="5661667"/>
                  <a:ext cx="34200" cy="50040"/>
                </a:xfrm>
                <a:prstGeom prst="rect">
                  <a:avLst/>
                </a:prstGeom>
              </p:spPr>
            </p:pic>
          </mc:Fallback>
        </mc:AlternateContent>
      </p:grpSp>
      <p:grpSp>
        <p:nvGrpSpPr>
          <p:cNvPr id="40" name="Gruppieren 39">
            <a:extLst>
              <a:ext uri="{FF2B5EF4-FFF2-40B4-BE49-F238E27FC236}">
                <a16:creationId xmlns:a16="http://schemas.microsoft.com/office/drawing/2014/main" id="{D82C5308-F6EC-B738-48B9-D8CA3E923AD0}"/>
              </a:ext>
            </a:extLst>
          </p:cNvPr>
          <p:cNvGrpSpPr/>
          <p:nvPr/>
        </p:nvGrpSpPr>
        <p:grpSpPr>
          <a:xfrm>
            <a:off x="3938668" y="5259547"/>
            <a:ext cx="390240" cy="92520"/>
            <a:chOff x="3938668" y="5259547"/>
            <a:chExt cx="390240" cy="92520"/>
          </a:xfrm>
        </p:grpSpPr>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66742236-00C1-8EF6-72BE-95C6ADF09EC1}"/>
                    </a:ext>
                  </a:extLst>
                </p14:cNvPr>
                <p14:cNvContentPartPr/>
                <p14:nvPr/>
              </p14:nvContentPartPr>
              <p14:xfrm>
                <a:off x="3938668" y="5259547"/>
                <a:ext cx="373680" cy="91440"/>
              </p14:xfrm>
            </p:contentPart>
          </mc:Choice>
          <mc:Fallback xmlns="">
            <p:pic>
              <p:nvPicPr>
                <p:cNvPr id="38" name="Freihand 37">
                  <a:extLst>
                    <a:ext uri="{FF2B5EF4-FFF2-40B4-BE49-F238E27FC236}">
                      <a16:creationId xmlns:a16="http://schemas.microsoft.com/office/drawing/2014/main" id="{66742236-00C1-8EF6-72BE-95C6ADF09EC1}"/>
                    </a:ext>
                  </a:extLst>
                </p:cNvPr>
                <p:cNvPicPr/>
                <p:nvPr/>
              </p:nvPicPr>
              <p:blipFill>
                <a:blip r:embed="rId34"/>
                <a:stretch>
                  <a:fillRect/>
                </a:stretch>
              </p:blipFill>
              <p:spPr>
                <a:xfrm>
                  <a:off x="3929668" y="5250511"/>
                  <a:ext cx="391320" cy="10915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58C89395-19BC-7D42-75F9-4B77B35F57AF}"/>
                    </a:ext>
                  </a:extLst>
                </p14:cNvPr>
                <p14:cNvContentPartPr/>
                <p14:nvPr/>
              </p14:nvContentPartPr>
              <p14:xfrm>
                <a:off x="4320268" y="5351707"/>
                <a:ext cx="8640" cy="360"/>
              </p14:xfrm>
            </p:contentPart>
          </mc:Choice>
          <mc:Fallback xmlns="">
            <p:pic>
              <p:nvPicPr>
                <p:cNvPr id="39" name="Freihand 38">
                  <a:extLst>
                    <a:ext uri="{FF2B5EF4-FFF2-40B4-BE49-F238E27FC236}">
                      <a16:creationId xmlns:a16="http://schemas.microsoft.com/office/drawing/2014/main" id="{58C89395-19BC-7D42-75F9-4B77B35F57AF}"/>
                    </a:ext>
                  </a:extLst>
                </p:cNvPr>
                <p:cNvPicPr/>
                <p:nvPr/>
              </p:nvPicPr>
              <p:blipFill>
                <a:blip r:embed="rId36"/>
                <a:stretch>
                  <a:fillRect/>
                </a:stretch>
              </p:blipFill>
              <p:spPr>
                <a:xfrm>
                  <a:off x="4311628" y="5342707"/>
                  <a:ext cx="25574"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38"/>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40"/>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42"/>
              <a:stretch>
                <a:fillRect/>
              </a:stretch>
            </p:blipFill>
            <p:spPr>
              <a:xfrm>
                <a:off x="1726468" y="3526424"/>
                <a:ext cx="1152360" cy="22768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DE71BCC6-9151-5FD3-216D-8FE73A2B1153}"/>
                  </a:ext>
                </a:extLst>
              </p14:cNvPr>
              <p14:cNvContentPartPr/>
              <p14:nvPr/>
            </p14:nvContentPartPr>
            <p14:xfrm>
              <a:off x="2276908" y="2042947"/>
              <a:ext cx="1387080" cy="417240"/>
            </p14:xfrm>
          </p:contentPart>
        </mc:Choice>
        <mc:Fallback xmlns="">
          <p:pic>
            <p:nvPicPr>
              <p:cNvPr id="44" name="Freihand 43">
                <a:extLst>
                  <a:ext uri="{FF2B5EF4-FFF2-40B4-BE49-F238E27FC236}">
                    <a16:creationId xmlns:a16="http://schemas.microsoft.com/office/drawing/2014/main" id="{DE71BCC6-9151-5FD3-216D-8FE73A2B1153}"/>
                  </a:ext>
                </a:extLst>
              </p:cNvPr>
              <p:cNvPicPr/>
              <p:nvPr/>
            </p:nvPicPr>
            <p:blipFill>
              <a:blip r:embed="rId44"/>
              <a:stretch>
                <a:fillRect/>
              </a:stretch>
            </p:blipFill>
            <p:spPr>
              <a:xfrm>
                <a:off x="2240908" y="2006947"/>
                <a:ext cx="1458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D8FBF4CB-94D4-2EA2-0768-85F25E3CF570}"/>
                  </a:ext>
                </a:extLst>
              </p14:cNvPr>
              <p14:cNvContentPartPr/>
              <p14:nvPr/>
            </p14:nvContentPartPr>
            <p14:xfrm>
              <a:off x="2912308" y="2875627"/>
              <a:ext cx="542520" cy="237600"/>
            </p14:xfrm>
          </p:contentPart>
        </mc:Choice>
        <mc:Fallback xmlns="">
          <p:pic>
            <p:nvPicPr>
              <p:cNvPr id="45" name="Freihand 44">
                <a:extLst>
                  <a:ext uri="{FF2B5EF4-FFF2-40B4-BE49-F238E27FC236}">
                    <a16:creationId xmlns:a16="http://schemas.microsoft.com/office/drawing/2014/main" id="{D8FBF4CB-94D4-2EA2-0768-85F25E3CF570}"/>
                  </a:ext>
                </a:extLst>
              </p:cNvPr>
              <p:cNvPicPr/>
              <p:nvPr/>
            </p:nvPicPr>
            <p:blipFill>
              <a:blip r:embed="rId46"/>
              <a:stretch>
                <a:fillRect/>
              </a:stretch>
            </p:blipFill>
            <p:spPr>
              <a:xfrm>
                <a:off x="2876308" y="2839572"/>
                <a:ext cx="614160" cy="30934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F48D2546-D2B0-6680-194C-2C6E21D1454B}"/>
                  </a:ext>
                </a:extLst>
              </p14:cNvPr>
              <p14:cNvContentPartPr/>
              <p14:nvPr/>
            </p14:nvContentPartPr>
            <p14:xfrm>
              <a:off x="2756068" y="2132587"/>
              <a:ext cx="1038960" cy="728280"/>
            </p14:xfrm>
          </p:contentPart>
        </mc:Choice>
        <mc:Fallback xmlns="">
          <p:pic>
            <p:nvPicPr>
              <p:cNvPr id="46" name="Freihand 45">
                <a:extLst>
                  <a:ext uri="{FF2B5EF4-FFF2-40B4-BE49-F238E27FC236}">
                    <a16:creationId xmlns:a16="http://schemas.microsoft.com/office/drawing/2014/main" id="{F48D2546-D2B0-6680-194C-2C6E21D1454B}"/>
                  </a:ext>
                </a:extLst>
              </p:cNvPr>
              <p:cNvPicPr/>
              <p:nvPr/>
            </p:nvPicPr>
            <p:blipFill>
              <a:blip r:embed="rId48"/>
              <a:stretch>
                <a:fillRect/>
              </a:stretch>
            </p:blipFill>
            <p:spPr>
              <a:xfrm>
                <a:off x="2720068" y="2096587"/>
                <a:ext cx="11106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Freihand 47">
                <a:extLst>
                  <a:ext uri="{FF2B5EF4-FFF2-40B4-BE49-F238E27FC236}">
                    <a16:creationId xmlns:a16="http://schemas.microsoft.com/office/drawing/2014/main" id="{BD54DFF2-13DA-121B-0E28-AC237B92FDEC}"/>
                  </a:ext>
                </a:extLst>
              </p14:cNvPr>
              <p14:cNvContentPartPr/>
              <p14:nvPr/>
            </p14:nvContentPartPr>
            <p14:xfrm>
              <a:off x="3664348" y="2284147"/>
              <a:ext cx="100440" cy="251640"/>
            </p14:xfrm>
          </p:contentPart>
        </mc:Choice>
        <mc:Fallback xmlns="">
          <p:pic>
            <p:nvPicPr>
              <p:cNvPr id="48" name="Freihand 47">
                <a:extLst>
                  <a:ext uri="{FF2B5EF4-FFF2-40B4-BE49-F238E27FC236}">
                    <a16:creationId xmlns:a16="http://schemas.microsoft.com/office/drawing/2014/main" id="{BD54DFF2-13DA-121B-0E28-AC237B92FDEC}"/>
                  </a:ext>
                </a:extLst>
              </p:cNvPr>
              <p:cNvPicPr/>
              <p:nvPr/>
            </p:nvPicPr>
            <p:blipFill>
              <a:blip r:embed="rId50"/>
              <a:stretch>
                <a:fillRect/>
              </a:stretch>
            </p:blipFill>
            <p:spPr>
              <a:xfrm>
                <a:off x="3628348" y="2248095"/>
                <a:ext cx="172080" cy="32338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 name="Freihand 48">
                <a:extLst>
                  <a:ext uri="{FF2B5EF4-FFF2-40B4-BE49-F238E27FC236}">
                    <a16:creationId xmlns:a16="http://schemas.microsoft.com/office/drawing/2014/main" id="{7228290C-7C24-624A-EB0A-F2A69EA44A5B}"/>
                  </a:ext>
                </a:extLst>
              </p14:cNvPr>
              <p14:cNvContentPartPr/>
              <p14:nvPr/>
            </p14:nvContentPartPr>
            <p14:xfrm>
              <a:off x="3682708" y="2368387"/>
              <a:ext cx="105840" cy="181080"/>
            </p14:xfrm>
          </p:contentPart>
        </mc:Choice>
        <mc:Fallback xmlns="">
          <p:pic>
            <p:nvPicPr>
              <p:cNvPr id="49" name="Freihand 48">
                <a:extLst>
                  <a:ext uri="{FF2B5EF4-FFF2-40B4-BE49-F238E27FC236}">
                    <a16:creationId xmlns:a16="http://schemas.microsoft.com/office/drawing/2014/main" id="{7228290C-7C24-624A-EB0A-F2A69EA44A5B}"/>
                  </a:ext>
                </a:extLst>
              </p:cNvPr>
              <p:cNvPicPr/>
              <p:nvPr/>
            </p:nvPicPr>
            <p:blipFill>
              <a:blip r:embed="rId52"/>
              <a:stretch>
                <a:fillRect/>
              </a:stretch>
            </p:blipFill>
            <p:spPr>
              <a:xfrm>
                <a:off x="3646708" y="2332387"/>
                <a:ext cx="177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3EF0A94F-C860-9142-623F-45689B6DE59A}"/>
                  </a:ext>
                </a:extLst>
              </p14:cNvPr>
              <p14:cNvContentPartPr/>
              <p14:nvPr/>
            </p14:nvContentPartPr>
            <p14:xfrm>
              <a:off x="3511708" y="2099827"/>
              <a:ext cx="310680" cy="492480"/>
            </p14:xfrm>
          </p:contentPart>
        </mc:Choice>
        <mc:Fallback xmlns="">
          <p:pic>
            <p:nvPicPr>
              <p:cNvPr id="50" name="Freihand 49">
                <a:extLst>
                  <a:ext uri="{FF2B5EF4-FFF2-40B4-BE49-F238E27FC236}">
                    <a16:creationId xmlns:a16="http://schemas.microsoft.com/office/drawing/2014/main" id="{3EF0A94F-C860-9142-623F-45689B6DE59A}"/>
                  </a:ext>
                </a:extLst>
              </p:cNvPr>
              <p:cNvPicPr/>
              <p:nvPr/>
            </p:nvPicPr>
            <p:blipFill>
              <a:blip r:embed="rId54"/>
              <a:stretch>
                <a:fillRect/>
              </a:stretch>
            </p:blipFill>
            <p:spPr>
              <a:xfrm>
                <a:off x="3475708" y="2063853"/>
                <a:ext cx="382320" cy="564068"/>
              </a:xfrm>
              <a:prstGeom prst="rect">
                <a:avLst/>
              </a:prstGeom>
            </p:spPr>
          </p:pic>
        </mc:Fallback>
      </mc:AlternateContent>
      <p:sp>
        <p:nvSpPr>
          <p:cNvPr id="4" name="Titel 1">
            <a:extLst>
              <a:ext uri="{FF2B5EF4-FFF2-40B4-BE49-F238E27FC236}">
                <a16:creationId xmlns:a16="http://schemas.microsoft.com/office/drawing/2014/main" id="{4FA1A1E1-F07E-BAFA-E752-59816AC07526}"/>
              </a:ext>
            </a:extLst>
          </p:cNvPr>
          <p:cNvSpPr>
            <a:spLocks noGrp="1"/>
          </p:cNvSpPr>
          <p:nvPr>
            <p:ph type="title"/>
          </p:nvPr>
        </p:nvSpPr>
        <p:spPr>
          <a:xfrm>
            <a:off x="838200" y="365125"/>
            <a:ext cx="10515600" cy="1110568"/>
          </a:xfrm>
        </p:spPr>
        <p:txBody>
          <a:bodyPr>
            <a:normAutofit/>
          </a:bodyPr>
          <a:lstStyle/>
          <a:p>
            <a:r>
              <a:rPr lang="de-AT" sz="2400" noProof="0" dirty="0">
                <a:latin typeface="Arial" panose="020B0604020202020204" pitchFamily="34" charset="0"/>
                <a:cs typeface="Arial" panose="020B0604020202020204" pitchFamily="34" charset="0"/>
              </a:rPr>
              <a:t>Gibt‘s da noch mehr?</a:t>
            </a:r>
            <a:br>
              <a:rPr lang="de-AT" sz="3600" b="1" noProof="0" dirty="0">
                <a:latin typeface="Arial" panose="020B0604020202020204" pitchFamily="34" charset="0"/>
                <a:cs typeface="Arial" panose="020B0604020202020204" pitchFamily="34" charset="0"/>
              </a:rPr>
            </a:br>
            <a:r>
              <a:rPr lang="de-AT" sz="3600" b="1" noProof="0" dirty="0">
                <a:latin typeface="Arial" panose="020B0604020202020204" pitchFamily="34" charset="0"/>
                <a:cs typeface="Arial" panose="020B0604020202020204" pitchFamily="34" charset="0"/>
              </a:rPr>
              <a:t>Planetare Grenzen</a:t>
            </a:r>
            <a:endParaRPr lang="de-AT" b="1" noProof="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6D83A63F-7FB4-4D97-651B-9C71976D0EEE}"/>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3" name="Inhaltsplatzhalter 2">
            <a:extLst>
              <a:ext uri="{FF2B5EF4-FFF2-40B4-BE49-F238E27FC236}">
                <a16:creationId xmlns:a16="http://schemas.microsoft.com/office/drawing/2014/main" id="{4D002F1F-9466-7883-4FBE-81DDF0CF1582}"/>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noProof="0" dirty="0"/>
              <a:t>Veränderung im Süßwassersystem</a:t>
            </a:r>
          </a:p>
          <a:p>
            <a:pPr>
              <a:lnSpc>
                <a:spcPct val="100000"/>
              </a:lnSpc>
            </a:pPr>
            <a:r>
              <a:rPr lang="de-AT" sz="1800" noProof="0" dirty="0">
                <a:solidFill>
                  <a:schemeClr val="bg1"/>
                </a:solidFill>
              </a:rPr>
              <a:t>Ozonabbau </a:t>
            </a:r>
            <a:r>
              <a:rPr lang="de-AT" sz="1800" i="1" noProof="0" dirty="0">
                <a:solidFill>
                  <a:schemeClr val="bg1"/>
                </a:solidFill>
              </a:rPr>
              <a:t>(Ozonloch)</a:t>
            </a:r>
          </a:p>
          <a:p>
            <a:pPr>
              <a:lnSpc>
                <a:spcPct val="100000"/>
              </a:lnSpc>
            </a:pPr>
            <a:r>
              <a:rPr lang="de-AT" sz="1800" noProof="0" dirty="0"/>
              <a:t>Veränderung in biochemischen Kreisläufen</a:t>
            </a:r>
            <a:br>
              <a:rPr lang="de-AT" sz="1800" noProof="0" dirty="0"/>
            </a:br>
            <a:r>
              <a:rPr lang="de-AT" sz="1800" i="1" noProof="0" dirty="0"/>
              <a:t>(Überdüngung)</a:t>
            </a:r>
          </a:p>
          <a:p>
            <a:pPr>
              <a:lnSpc>
                <a:spcPct val="100000"/>
              </a:lnSpc>
            </a:pPr>
            <a:r>
              <a:rPr lang="de-AT" sz="1800" noProof="0" dirty="0"/>
              <a:t>Klimawandel</a:t>
            </a:r>
          </a:p>
          <a:p>
            <a:pPr>
              <a:lnSpc>
                <a:spcPct val="100000"/>
              </a:lnSpc>
            </a:pPr>
            <a:r>
              <a:rPr lang="de-AT" sz="1800" noProof="0" dirty="0"/>
              <a:t>Intakte Biosphäre </a:t>
            </a:r>
            <a:r>
              <a:rPr lang="de-AT" sz="1800" i="1" noProof="0" dirty="0"/>
              <a:t>(Artenvielfalt)</a:t>
            </a:r>
          </a:p>
          <a:p>
            <a:pPr>
              <a:lnSpc>
                <a:spcPct val="100000"/>
              </a:lnSpc>
            </a:pPr>
            <a:r>
              <a:rPr lang="de-AT" sz="1800" noProof="0" dirty="0">
                <a:solidFill>
                  <a:schemeClr val="bg1"/>
                </a:solidFill>
              </a:rPr>
              <a:t>Aerosolbelastung</a:t>
            </a:r>
            <a:br>
              <a:rPr lang="de-AT" sz="1800" noProof="0" dirty="0">
                <a:solidFill>
                  <a:schemeClr val="bg1"/>
                </a:solidFill>
              </a:rPr>
            </a:br>
            <a:r>
              <a:rPr lang="de-AT" sz="1800" i="1" noProof="0" dirty="0">
                <a:solidFill>
                  <a:schemeClr val="bg1"/>
                </a:solidFill>
              </a:rPr>
              <a:t>(Schadstoffe in der Atmosphäre)</a:t>
            </a:r>
          </a:p>
          <a:p>
            <a:pPr>
              <a:lnSpc>
                <a:spcPct val="100000"/>
              </a:lnSpc>
            </a:pPr>
            <a:r>
              <a:rPr lang="de-AT" sz="1800" noProof="0" dirty="0"/>
              <a:t>Veränderung der Landnutzung</a:t>
            </a:r>
            <a:br>
              <a:rPr lang="de-AT" sz="1800" noProof="0" dirty="0"/>
            </a:br>
            <a:r>
              <a:rPr lang="de-AT" sz="1800" i="1" noProof="0" dirty="0"/>
              <a:t>(Anteil Waldfläche)</a:t>
            </a:r>
          </a:p>
          <a:p>
            <a:pPr>
              <a:lnSpc>
                <a:spcPct val="100000"/>
              </a:lnSpc>
            </a:pPr>
            <a:r>
              <a:rPr lang="de-AT" sz="1800" noProof="0" dirty="0"/>
              <a:t>Überladung mit neuartigen Stoffen</a:t>
            </a:r>
            <a:br>
              <a:rPr lang="de-AT" sz="1800" noProof="0" dirty="0"/>
            </a:br>
            <a:r>
              <a:rPr lang="de-AT" sz="1800" i="1" noProof="0" dirty="0"/>
              <a:t>(z.B. Mikroplastik, Chemikalien, Atommüll)</a:t>
            </a:r>
          </a:p>
          <a:p>
            <a:pPr>
              <a:lnSpc>
                <a:spcPct val="100000"/>
              </a:lnSpc>
            </a:pPr>
            <a:r>
              <a:rPr lang="de-AT" sz="1800" noProof="0" dirty="0">
                <a:solidFill>
                  <a:schemeClr val="bg1"/>
                </a:solidFill>
              </a:rPr>
              <a:t>Ozeanversauerung</a:t>
            </a:r>
          </a:p>
        </p:txBody>
      </p:sp>
    </p:spTree>
    <p:extLst>
      <p:ext uri="{BB962C8B-B14F-4D97-AF65-F5344CB8AC3E}">
        <p14:creationId xmlns:p14="http://schemas.microsoft.com/office/powerpoint/2010/main" val="90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dirty="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4"/>
              <a:stretch>
                <a:fillRect/>
              </a:stretch>
            </p:blipFill>
            <p:spPr>
              <a:xfrm>
                <a:off x="525518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6"/>
              <a:stretch>
                <a:fillRect/>
              </a:stretch>
            </p:blipFill>
            <p:spPr>
              <a:xfrm>
                <a:off x="5179249" y="1884907"/>
                <a:ext cx="1186877"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8"/>
              <a:stretch>
                <a:fillRect/>
              </a:stretch>
            </p:blipFill>
            <p:spPr>
              <a:xfrm>
                <a:off x="5128507" y="1959427"/>
                <a:ext cx="704082"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0"/>
              <a:stretch>
                <a:fillRect/>
              </a:stretch>
            </p:blipFill>
            <p:spPr>
              <a:xfrm>
                <a:off x="5694388" y="2349667"/>
                <a:ext cx="432000" cy="6084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11">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12"/>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14"/>
                <a:stretch>
                  <a:fillRect/>
                </a:stretch>
              </p:blipFill>
              <p:spPr>
                <a:xfrm>
                  <a:off x="4319908" y="5661667"/>
                  <a:ext cx="342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16"/>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18"/>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20"/>
              <a:stretch>
                <a:fillRect/>
              </a:stretch>
            </p:blipFill>
            <p:spPr>
              <a:xfrm>
                <a:off x="1726468" y="3526424"/>
                <a:ext cx="1152360" cy="227686"/>
              </a:xfrm>
              <a:prstGeom prst="rect">
                <a:avLst/>
              </a:prstGeom>
            </p:spPr>
          </p:pic>
        </mc:Fallback>
      </mc:AlternateContent>
      <p:sp>
        <p:nvSpPr>
          <p:cNvPr id="10" name="Titel 1">
            <a:extLst>
              <a:ext uri="{FF2B5EF4-FFF2-40B4-BE49-F238E27FC236}">
                <a16:creationId xmlns:a16="http://schemas.microsoft.com/office/drawing/2014/main" id="{FA223E0A-2FF3-2272-5F28-5FE2808B7C4C}"/>
              </a:ext>
            </a:extLst>
          </p:cNvPr>
          <p:cNvSpPr>
            <a:spLocks noGrp="1"/>
          </p:cNvSpPr>
          <p:nvPr>
            <p:ph type="title"/>
          </p:nvPr>
        </p:nvSpPr>
        <p:spPr>
          <a:xfrm>
            <a:off x="838200" y="365125"/>
            <a:ext cx="10515600" cy="1110568"/>
          </a:xfrm>
        </p:spPr>
        <p:txBody>
          <a:bodyPr>
            <a:normAutofit/>
          </a:bodyPr>
          <a:lstStyle/>
          <a:p>
            <a:r>
              <a:rPr lang="de-AT" sz="2400" noProof="0" dirty="0">
                <a:latin typeface="Arial" panose="020B0604020202020204" pitchFamily="34" charset="0"/>
                <a:cs typeface="Arial" panose="020B0604020202020204" pitchFamily="34" charset="0"/>
              </a:rPr>
              <a:t>Gibt‘s da noch mehr?</a:t>
            </a:r>
            <a:br>
              <a:rPr lang="de-AT" sz="3600" b="1" noProof="0" dirty="0">
                <a:latin typeface="Arial" panose="020B0604020202020204" pitchFamily="34" charset="0"/>
                <a:cs typeface="Arial" panose="020B0604020202020204" pitchFamily="34" charset="0"/>
              </a:rPr>
            </a:br>
            <a:r>
              <a:rPr lang="de-AT" sz="3600" b="1" noProof="0" dirty="0">
                <a:latin typeface="Arial" panose="020B0604020202020204" pitchFamily="34" charset="0"/>
                <a:cs typeface="Arial" panose="020B0604020202020204" pitchFamily="34" charset="0"/>
              </a:rPr>
              <a:t>Planetare Grenzen</a:t>
            </a:r>
            <a:endParaRPr lang="de-AT" b="1" noProof="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5128551E-72DE-3EFF-74B5-EFC74A567607}"/>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3" name="Inhaltsplatzhalter 2">
            <a:extLst>
              <a:ext uri="{FF2B5EF4-FFF2-40B4-BE49-F238E27FC236}">
                <a16:creationId xmlns:a16="http://schemas.microsoft.com/office/drawing/2014/main" id="{1673887D-8D87-726E-889A-733B1C594F95}"/>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noProof="0" dirty="0"/>
              <a:t>Veränderung im Süßwassersystem</a:t>
            </a:r>
          </a:p>
          <a:p>
            <a:pPr>
              <a:lnSpc>
                <a:spcPct val="100000"/>
              </a:lnSpc>
            </a:pPr>
            <a:r>
              <a:rPr lang="de-AT" sz="1800" noProof="0" dirty="0">
                <a:solidFill>
                  <a:schemeClr val="bg1"/>
                </a:solidFill>
              </a:rPr>
              <a:t>Ozonabbau </a:t>
            </a:r>
            <a:r>
              <a:rPr lang="de-AT" sz="1800" i="1" noProof="0" dirty="0">
                <a:solidFill>
                  <a:schemeClr val="bg1"/>
                </a:solidFill>
              </a:rPr>
              <a:t>(Ozonloch)</a:t>
            </a:r>
          </a:p>
          <a:p>
            <a:pPr>
              <a:lnSpc>
                <a:spcPct val="100000"/>
              </a:lnSpc>
            </a:pPr>
            <a:r>
              <a:rPr lang="de-AT" sz="1800" noProof="0" dirty="0">
                <a:solidFill>
                  <a:schemeClr val="bg1"/>
                </a:solidFill>
              </a:rPr>
              <a:t>Veränderung in biochemischen Kreisläufen</a:t>
            </a:r>
            <a:br>
              <a:rPr lang="de-AT" sz="1800" noProof="0" dirty="0">
                <a:solidFill>
                  <a:schemeClr val="bg1"/>
                </a:solidFill>
              </a:rPr>
            </a:br>
            <a:r>
              <a:rPr lang="de-AT" sz="1800" i="1" noProof="0" dirty="0">
                <a:solidFill>
                  <a:schemeClr val="bg1"/>
                </a:solidFill>
              </a:rPr>
              <a:t>(Überdüngung)</a:t>
            </a:r>
          </a:p>
          <a:p>
            <a:pPr>
              <a:lnSpc>
                <a:spcPct val="100000"/>
              </a:lnSpc>
            </a:pPr>
            <a:r>
              <a:rPr lang="de-AT" sz="1800" noProof="0" dirty="0">
                <a:solidFill>
                  <a:schemeClr val="bg1"/>
                </a:solidFill>
              </a:rPr>
              <a:t>Klimawandel</a:t>
            </a:r>
          </a:p>
          <a:p>
            <a:pPr>
              <a:lnSpc>
                <a:spcPct val="100000"/>
              </a:lnSpc>
            </a:pPr>
            <a:r>
              <a:rPr lang="de-AT" sz="1800" noProof="0" dirty="0">
                <a:solidFill>
                  <a:schemeClr val="bg1"/>
                </a:solidFill>
              </a:rPr>
              <a:t>Intakte Biosphäre </a:t>
            </a:r>
            <a:r>
              <a:rPr lang="de-AT" sz="1800" i="1" noProof="0" dirty="0">
                <a:solidFill>
                  <a:schemeClr val="bg1"/>
                </a:solidFill>
              </a:rPr>
              <a:t>(Artenvielfalt)</a:t>
            </a:r>
          </a:p>
          <a:p>
            <a:pPr>
              <a:lnSpc>
                <a:spcPct val="100000"/>
              </a:lnSpc>
            </a:pPr>
            <a:r>
              <a:rPr lang="de-AT" sz="1800" noProof="0" dirty="0">
                <a:solidFill>
                  <a:schemeClr val="bg1"/>
                </a:solidFill>
              </a:rPr>
              <a:t>Aerosolbelastung</a:t>
            </a:r>
            <a:br>
              <a:rPr lang="de-AT" sz="1800" noProof="0" dirty="0">
                <a:solidFill>
                  <a:schemeClr val="bg1"/>
                </a:solidFill>
              </a:rPr>
            </a:br>
            <a:r>
              <a:rPr lang="de-AT" sz="1800" i="1" noProof="0" dirty="0">
                <a:solidFill>
                  <a:schemeClr val="bg1"/>
                </a:solidFill>
              </a:rPr>
              <a:t>(Schadstoffe in der Atmosphäre)</a:t>
            </a:r>
          </a:p>
          <a:p>
            <a:pPr>
              <a:lnSpc>
                <a:spcPct val="100000"/>
              </a:lnSpc>
            </a:pPr>
            <a:r>
              <a:rPr lang="de-AT" sz="1800" noProof="0" dirty="0"/>
              <a:t>Veränderung der Landnutzung</a:t>
            </a:r>
            <a:br>
              <a:rPr lang="de-AT" sz="1800" noProof="0" dirty="0"/>
            </a:br>
            <a:r>
              <a:rPr lang="de-AT" sz="1800" i="1" noProof="0" dirty="0"/>
              <a:t>(Anteil Waldfläche)</a:t>
            </a:r>
          </a:p>
          <a:p>
            <a:pPr>
              <a:lnSpc>
                <a:spcPct val="100000"/>
              </a:lnSpc>
            </a:pPr>
            <a:r>
              <a:rPr lang="de-AT" sz="1800" noProof="0" dirty="0"/>
              <a:t>Überladung mit neuartigen Stoffen</a:t>
            </a:r>
            <a:br>
              <a:rPr lang="de-AT" sz="1800" noProof="0" dirty="0"/>
            </a:br>
            <a:r>
              <a:rPr lang="de-AT" sz="1800" i="1" noProof="0" dirty="0"/>
              <a:t>(z.B. Mikroplastik, Chemikalien, Atommüll)</a:t>
            </a:r>
          </a:p>
          <a:p>
            <a:pPr>
              <a:lnSpc>
                <a:spcPct val="100000"/>
              </a:lnSpc>
            </a:pPr>
            <a:r>
              <a:rPr lang="de-AT" sz="1800" noProof="0" dirty="0">
                <a:solidFill>
                  <a:schemeClr val="bg1"/>
                </a:solidFill>
              </a:rPr>
              <a:t>Ozeanversauerung</a:t>
            </a:r>
          </a:p>
        </p:txBody>
      </p:sp>
    </p:spTree>
    <p:extLst>
      <p:ext uri="{BB962C8B-B14F-4D97-AF65-F5344CB8AC3E}">
        <p14:creationId xmlns:p14="http://schemas.microsoft.com/office/powerpoint/2010/main" val="42141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b56b73-d6a6-4668-b3c2-7ae7fc70f318" xsi:nil="true"/>
    <lcf76f155ced4ddcb4097134ff3c332f xmlns="e102abe9-fb4f-4de3-8bfb-c3b027a6c4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9117465F9CD24BA0B544C43CEA1B4D" ma:contentTypeVersion="12" ma:contentTypeDescription="Create a new document." ma:contentTypeScope="" ma:versionID="040c8523ed914ebf9983982bb4202c32">
  <xsd:schema xmlns:xsd="http://www.w3.org/2001/XMLSchema" xmlns:xs="http://www.w3.org/2001/XMLSchema" xmlns:p="http://schemas.microsoft.com/office/2006/metadata/properties" xmlns:ns2="e102abe9-fb4f-4de3-8bfb-c3b027a6c421" xmlns:ns3="5ab56b73-d6a6-4668-b3c2-7ae7fc70f318" targetNamespace="http://schemas.microsoft.com/office/2006/metadata/properties" ma:root="true" ma:fieldsID="ee44eb74592fb8bc193e43f6f40ffd9c" ns2:_="" ns3:_="">
    <xsd:import namespace="e102abe9-fb4f-4de3-8bfb-c3b027a6c421"/>
    <xsd:import namespace="5ab56b73-d6a6-4668-b3c2-7ae7fc70f3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2abe9-fb4f-4de3-8bfb-c3b027a6c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52b408e-820a-469d-ba60-de24c1fbd8d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56b73-d6a6-4668-b3c2-7ae7fc70f3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56371e-5763-4896-82e1-0614b212b5e5}" ma:internalName="TaxCatchAll" ma:showField="CatchAllData" ma:web="5ab56b73-d6a6-4668-b3c2-7ae7fc70f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ADAB7-0FEA-4D03-A2E4-D206841A711D}">
  <ds:schemaRefs>
    <ds:schemaRef ds:uri="http://schemas.microsoft.com/sharepoint/v3/contenttype/forms"/>
  </ds:schemaRefs>
</ds:datastoreItem>
</file>

<file path=customXml/itemProps2.xml><?xml version="1.0" encoding="utf-8"?>
<ds:datastoreItem xmlns:ds="http://schemas.openxmlformats.org/officeDocument/2006/customXml" ds:itemID="{DF676081-C3D7-456A-9E80-8E13FAF53DAD}">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5ab56b73-d6a6-4668-b3c2-7ae7fc70f318"/>
    <ds:schemaRef ds:uri="e102abe9-fb4f-4de3-8bfb-c3b027a6c421"/>
  </ds:schemaRefs>
</ds:datastoreItem>
</file>

<file path=customXml/itemProps3.xml><?xml version="1.0" encoding="utf-8"?>
<ds:datastoreItem xmlns:ds="http://schemas.openxmlformats.org/officeDocument/2006/customXml" ds:itemID="{5667F6D6-F103-4560-BB4E-26D59D522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2abe9-fb4f-4de3-8bfb-c3b027a6c421"/>
    <ds:schemaRef ds:uri="5ab56b73-d6a6-4668-b3c2-7ae7fc70f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Widescreen</PresentationFormat>
  <Paragraphs>470</Paragraphs>
  <Slides>51</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51</vt:i4>
      </vt:variant>
    </vt:vector>
  </HeadingPairs>
  <TitlesOfParts>
    <vt:vector size="66" baseType="lpstr">
      <vt:lpstr>Aptos</vt:lpstr>
      <vt:lpstr>Aptos Display</vt:lpstr>
      <vt:lpstr>Arial</vt:lpstr>
      <vt:lpstr>Avenir Book</vt:lpstr>
      <vt:lpstr>Avenir Next LT Pro</vt:lpstr>
      <vt:lpstr>Calibri</vt:lpstr>
      <vt:lpstr>Courier New</vt:lpstr>
      <vt:lpstr>Futura Lt BT</vt:lpstr>
      <vt:lpstr>Futura Md BT</vt:lpstr>
      <vt:lpstr>Futura Medium</vt:lpstr>
      <vt:lpstr>Lekton</vt:lpstr>
      <vt:lpstr>Tw Cen MT</vt:lpstr>
      <vt:lpstr>Wingdings</vt:lpstr>
      <vt:lpstr>Zillaslab</vt:lpstr>
      <vt:lpstr>Office Theme</vt:lpstr>
      <vt:lpstr>Nachhaltigkeit messbar machen</vt:lpstr>
      <vt:lpstr>Wer wir sind und was wir tun</vt:lpstr>
      <vt:lpstr>Agenda</vt:lpstr>
      <vt:lpstr>Einleitung</vt:lpstr>
      <vt:lpstr>Nachhaltigkeit</vt:lpstr>
      <vt:lpstr>PowerPoint Presentation</vt:lpstr>
      <vt:lpstr>Gibt‘s da noch mehr? Planetare Grenzen</vt:lpstr>
      <vt:lpstr>Gibt‘s da noch mehr? Planetare Grenzen</vt:lpstr>
      <vt:lpstr>Gibt‘s da noch mehr? Planetare Grenzen</vt:lpstr>
      <vt:lpstr>Gibt‘s da noch mehr? Planetare Grenzen</vt:lpstr>
      <vt:lpstr>Gibt‘s da noch mehr? Planetare Grenzen</vt:lpstr>
      <vt:lpstr>Planetare Grenzen</vt:lpstr>
      <vt:lpstr>Ökologische Nachhaltigkeit – Klimawandel</vt:lpstr>
      <vt:lpstr>Die globale Erwärmung steigt in Österreich schneller als global</vt:lpstr>
      <vt:lpstr>Anstieg der Hitzetage</vt:lpstr>
      <vt:lpstr>Warum handeln?</vt:lpstr>
      <vt:lpstr>Wenn der Wind der Veränderung weht, bauen die einen Mauern und die anderen Windmühlen.</vt:lpstr>
      <vt:lpstr>Einführung in die Ökobilanzierung</vt:lpstr>
      <vt:lpstr>Wie können wir Auswirkungen messen?</vt:lpstr>
      <vt:lpstr>Warum Ökobilanzierung?</vt:lpstr>
      <vt:lpstr>Lebenszyklusphasen</vt:lpstr>
      <vt:lpstr>Ökobilanzierung</vt:lpstr>
      <vt:lpstr>Ziel und Umfang</vt:lpstr>
      <vt:lpstr>Ziel und Umfang: Funktionale Einheit</vt:lpstr>
      <vt:lpstr>Ziel und Umfang: Funktionale Einheit</vt:lpstr>
      <vt:lpstr>Ziel und Umfang: Funktionale Einheit</vt:lpstr>
      <vt:lpstr>Welche Einheiten sind im Weinbau/Obstbau sinnvoll? </vt:lpstr>
      <vt:lpstr>Einheiten</vt:lpstr>
      <vt:lpstr>Ökobilanzierung: Sachbilanz Was? Und wie viel davon?</vt:lpstr>
      <vt:lpstr>Ökobilanzierung: Sachbilanz Was? Und wie viel davon?</vt:lpstr>
      <vt:lpstr>Flussdiagramm</vt:lpstr>
      <vt:lpstr>Illustration der Modellierung in SPIonWeb</vt:lpstr>
      <vt:lpstr>Bewertung – Wirkungsabschätzung</vt:lpstr>
      <vt:lpstr>Ökobilanzierung: Interpretation</vt:lpstr>
      <vt:lpstr>Ökobilanzierung – Mehrwert</vt:lpstr>
      <vt:lpstr>Der Sustainable Process Index (SPI)</vt:lpstr>
      <vt:lpstr>Der SPI</vt:lpstr>
      <vt:lpstr>Den SPI verstehen: Zwei Grundsätze</vt:lpstr>
      <vt:lpstr>Prinzip 1: Ressourcennutzung</vt:lpstr>
      <vt:lpstr>Prinzip 1: Ressourcennutzung Beispiel fossiler Kohlenstoff</vt:lpstr>
      <vt:lpstr>Prinzip 2: SPI-Ansatz Emissionen in die Natur</vt:lpstr>
      <vt:lpstr>Ökologischer Fußabdruck auf Basis des SPI</vt:lpstr>
      <vt:lpstr>Übung Weinbau</vt:lpstr>
      <vt:lpstr>Beispiel Weinanbau</vt:lpstr>
      <vt:lpstr>Beispiel Weinanbau </vt:lpstr>
      <vt:lpstr>Flussdiagramm</vt:lpstr>
      <vt:lpstr>Beispiel Weinanbau</vt:lpstr>
      <vt:lpstr>Beispiel Weinproduktion</vt:lpstr>
      <vt:lpstr>Beispiel Weinanbau</vt:lpstr>
      <vt:lpstr>Beispiel Wein- oder Obstbau </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Thorsten Kliewe</dc:creator>
  <cp:keywords>, docId:0CA08C089AFB66FEFC6119FECFE33588</cp:keywords>
  <cp:lastModifiedBy>Thorsten Kliewe</cp:lastModifiedBy>
  <cp:revision>80</cp:revision>
  <cp:lastPrinted>2025-09-17T09:03:14Z</cp:lastPrinted>
  <dcterms:created xsi:type="dcterms:W3CDTF">2025-05-03T19:35:52Z</dcterms:created>
  <dcterms:modified xsi:type="dcterms:W3CDTF">2026-06-16T18:46:02Z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0x0101006E9117465F9CD24BA0B544C43CEA1B4D</vt:lpwstr>
  </property>
  <property fmtid="{D5CDD505-2E9C-101B-9397-08002B2CF9AE}" pid="3" name="MediaServiceImageTags">
    <vt:lpwstr/>
  </property>
</Properties>
</file>