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56" r:id="rId5"/>
    <p:sldId id="702" r:id="rId6"/>
    <p:sldId id="693" r:id="rId7"/>
    <p:sldId id="667" r:id="rId8"/>
    <p:sldId id="264" r:id="rId9"/>
    <p:sldId id="432" r:id="rId10"/>
    <p:sldId id="690" r:id="rId11"/>
    <p:sldId id="705" r:id="rId12"/>
    <p:sldId id="305" r:id="rId13"/>
    <p:sldId id="332" r:id="rId14"/>
    <p:sldId id="333" r:id="rId15"/>
    <p:sldId id="334" r:id="rId16"/>
    <p:sldId id="335" r:id="rId17"/>
    <p:sldId id="410" r:id="rId18"/>
    <p:sldId id="652" r:id="rId19"/>
    <p:sldId id="673" r:id="rId20"/>
    <p:sldId id="411" r:id="rId21"/>
    <p:sldId id="397" r:id="rId22"/>
    <p:sldId id="429" r:id="rId23"/>
    <p:sldId id="441" r:id="rId24"/>
    <p:sldId id="677" r:id="rId25"/>
    <p:sldId id="678" r:id="rId26"/>
    <p:sldId id="403" r:id="rId27"/>
    <p:sldId id="703" r:id="rId28"/>
    <p:sldId id="627" r:id="rId29"/>
    <p:sldId id="700" r:id="rId30"/>
    <p:sldId id="404" r:id="rId31"/>
    <p:sldId id="407" r:id="rId32"/>
    <p:sldId id="654" r:id="rId33"/>
    <p:sldId id="625" r:id="rId34"/>
    <p:sldId id="593" r:id="rId35"/>
    <p:sldId id="595" r:id="rId36"/>
    <p:sldId id="674" r:id="rId37"/>
    <p:sldId id="596" r:id="rId38"/>
    <p:sldId id="597" r:id="rId39"/>
    <p:sldId id="598" r:id="rId40"/>
    <p:sldId id="572" r:id="rId41"/>
    <p:sldId id="655" r:id="rId42"/>
    <p:sldId id="604" r:id="rId43"/>
    <p:sldId id="694" r:id="rId44"/>
    <p:sldId id="605" r:id="rId45"/>
    <p:sldId id="606" r:id="rId46"/>
    <p:sldId id="573" r:id="rId47"/>
    <p:sldId id="574" r:id="rId48"/>
    <p:sldId id="575" r:id="rId49"/>
    <p:sldId id="576" r:id="rId50"/>
    <p:sldId id="577" r:id="rId51"/>
    <p:sldId id="578" r:id="rId52"/>
    <p:sldId id="579" r:id="rId53"/>
    <p:sldId id="584" r:id="rId54"/>
    <p:sldId id="585" r:id="rId55"/>
    <p:sldId id="586" r:id="rId56"/>
    <p:sldId id="587" r:id="rId57"/>
    <p:sldId id="588" r:id="rId58"/>
    <p:sldId id="589" r:id="rId59"/>
    <p:sldId id="590" r:id="rId60"/>
    <p:sldId id="646" r:id="rId61"/>
    <p:sldId id="262" r:id="rId62"/>
    <p:sldId id="656" r:id="rId63"/>
    <p:sldId id="680" r:id="rId64"/>
    <p:sldId id="647" r:id="rId65"/>
    <p:sldId id="681" r:id="rId66"/>
    <p:sldId id="648" r:id="rId67"/>
    <p:sldId id="696" r:id="rId68"/>
    <p:sldId id="682" r:id="rId69"/>
    <p:sldId id="697" r:id="rId70"/>
    <p:sldId id="683" r:id="rId71"/>
    <p:sldId id="650" r:id="rId72"/>
    <p:sldId id="666" r:id="rId73"/>
    <p:sldId id="684" r:id="rId74"/>
    <p:sldId id="685" r:id="rId75"/>
    <p:sldId id="405" r:id="rId76"/>
    <p:sldId id="686" r:id="rId77"/>
    <p:sldId id="687" r:id="rId78"/>
    <p:sldId id="704" r:id="rId79"/>
    <p:sldId id="688" r:id="rId80"/>
    <p:sldId id="260" r:id="rId81"/>
  </p:sldIdLst>
  <p:sldSz cx="12192000" cy="6858000"/>
  <p:notesSz cx="6669088" cy="9926638"/>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DB0B287-F32B-4887-BA10-2CD256BE77AF}">
          <p14:sldIdLst>
            <p14:sldId id="256"/>
            <p14:sldId id="702"/>
            <p14:sldId id="693"/>
            <p14:sldId id="667"/>
            <p14:sldId id="264"/>
            <p14:sldId id="432"/>
            <p14:sldId id="690"/>
            <p14:sldId id="705"/>
            <p14:sldId id="305"/>
            <p14:sldId id="332"/>
            <p14:sldId id="333"/>
            <p14:sldId id="334"/>
            <p14:sldId id="335"/>
            <p14:sldId id="410"/>
          </p14:sldIdLst>
        </p14:section>
        <p14:section name="Intro LCA" id="{69BB334C-DA3D-4971-95A5-4502E6B59320}">
          <p14:sldIdLst>
            <p14:sldId id="652"/>
            <p14:sldId id="673"/>
            <p14:sldId id="411"/>
            <p14:sldId id="397"/>
            <p14:sldId id="429"/>
            <p14:sldId id="441"/>
            <p14:sldId id="677"/>
            <p14:sldId id="678"/>
            <p14:sldId id="403"/>
            <p14:sldId id="703"/>
            <p14:sldId id="627"/>
            <p14:sldId id="700"/>
            <p14:sldId id="404"/>
            <p14:sldId id="407"/>
          </p14:sldIdLst>
        </p14:section>
        <p14:section name="SPI" id="{11DC5C78-86CF-44CB-AB6D-952D525453D3}">
          <p14:sldIdLst>
            <p14:sldId id="654"/>
            <p14:sldId id="625"/>
            <p14:sldId id="593"/>
            <p14:sldId id="595"/>
            <p14:sldId id="674"/>
            <p14:sldId id="596"/>
            <p14:sldId id="597"/>
            <p14:sldId id="598"/>
            <p14:sldId id="572"/>
          </p14:sldIdLst>
        </p14:section>
        <p14:section name="SPIonWeb" id="{054E5461-2E4D-4FCA-9A8C-9C73F191571A}">
          <p14:sldIdLst>
            <p14:sldId id="655"/>
            <p14:sldId id="604"/>
            <p14:sldId id="694"/>
            <p14:sldId id="605"/>
            <p14:sldId id="606"/>
            <p14:sldId id="573"/>
            <p14:sldId id="574"/>
            <p14:sldId id="575"/>
            <p14:sldId id="576"/>
            <p14:sldId id="577"/>
            <p14:sldId id="578"/>
            <p14:sldId id="579"/>
            <p14:sldId id="584"/>
            <p14:sldId id="585"/>
            <p14:sldId id="586"/>
            <p14:sldId id="587"/>
            <p14:sldId id="588"/>
            <p14:sldId id="589"/>
            <p14:sldId id="590"/>
            <p14:sldId id="646"/>
          </p14:sldIdLst>
        </p14:section>
        <p14:section name="Übung I" id="{D5142F2A-6143-4CFC-ADB4-193EE699DDCA}">
          <p14:sldIdLst>
            <p14:sldId id="262"/>
            <p14:sldId id="656"/>
            <p14:sldId id="680"/>
            <p14:sldId id="647"/>
            <p14:sldId id="681"/>
            <p14:sldId id="648"/>
            <p14:sldId id="696"/>
            <p14:sldId id="682"/>
            <p14:sldId id="697"/>
            <p14:sldId id="683"/>
            <p14:sldId id="650"/>
          </p14:sldIdLst>
        </p14:section>
        <p14:section name="Übung II" id="{8D2E9FF7-B13C-4240-AB4A-C6854118C4CF}">
          <p14:sldIdLst>
            <p14:sldId id="666"/>
            <p14:sldId id="684"/>
            <p14:sldId id="685"/>
            <p14:sldId id="405"/>
            <p14:sldId id="686"/>
            <p14:sldId id="687"/>
            <p14:sldId id="704"/>
            <p14:sldId id="688"/>
            <p14:sldId id="260"/>
          </p14:sldIdLst>
        </p14:section>
        <p14:section name="Admin" id="{CB65F5CF-1882-45B8-87DA-C007235B4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E2C"/>
    <a:srgbClr val="7EB34D"/>
    <a:srgbClr val="1DA281"/>
    <a:srgbClr val="CCD4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E8C46-3F64-4E10-BE4B-FACCFC8E9359}" v="2" dt="2026-06-16T18:44:03.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sten Kliewe" userId="d3b09a26-2b7e-42d0-8b7a-6a18a6fb2c9e" providerId="ADAL" clId="{CB5506FB-858D-436E-BC88-6B43D13FD055}"/>
    <pc:docChg chg="delSld modSld modMainMaster modSection">
      <pc:chgData name="Thorsten Kliewe" userId="d3b09a26-2b7e-42d0-8b7a-6a18a6fb2c9e" providerId="ADAL" clId="{CB5506FB-858D-436E-BC88-6B43D13FD055}" dt="2026-06-16T18:46:38.462" v="13" actId="1076"/>
      <pc:docMkLst>
        <pc:docMk/>
      </pc:docMkLst>
      <pc:sldChg chg="addSp modSp mod">
        <pc:chgData name="Thorsten Kliewe" userId="d3b09a26-2b7e-42d0-8b7a-6a18a6fb2c9e" providerId="ADAL" clId="{CB5506FB-858D-436E-BC88-6B43D13FD055}" dt="2026-06-16T18:46:38.462" v="13" actId="1076"/>
        <pc:sldMkLst>
          <pc:docMk/>
          <pc:sldMk cId="1875379661" sldId="260"/>
        </pc:sldMkLst>
        <pc:picChg chg="add mod">
          <ac:chgData name="Thorsten Kliewe" userId="d3b09a26-2b7e-42d0-8b7a-6a18a6fb2c9e" providerId="ADAL" clId="{CB5506FB-858D-436E-BC88-6B43D13FD055}" dt="2026-06-16T18:46:38.462" v="13" actId="1076"/>
          <ac:picMkLst>
            <pc:docMk/>
            <pc:sldMk cId="1875379661" sldId="260"/>
            <ac:picMk id="3" creationId="{3C6A63C8-7415-9473-B3ED-884217BAE3E2}"/>
          </ac:picMkLst>
        </pc:picChg>
      </pc:sldChg>
      <pc:sldMasterChg chg="modSldLayout">
        <pc:chgData name="Thorsten Kliewe" userId="d3b09a26-2b7e-42d0-8b7a-6a18a6fb2c9e" providerId="ADAL" clId="{CB5506FB-858D-436E-BC88-6B43D13FD055}" dt="2026-06-16T18:44:14.841" v="11" actId="1076"/>
        <pc:sldMasterMkLst>
          <pc:docMk/>
          <pc:sldMasterMk cId="1817097576" sldId="2147483648"/>
        </pc:sldMasterMkLst>
        <pc:sldLayoutChg chg="addSp modSp mod">
          <pc:chgData name="Thorsten Kliewe" userId="d3b09a26-2b7e-42d0-8b7a-6a18a6fb2c9e" providerId="ADAL" clId="{CB5506FB-858D-436E-BC88-6B43D13FD055}" dt="2026-06-16T18:44:14.841" v="11" actId="1076"/>
          <pc:sldLayoutMkLst>
            <pc:docMk/>
            <pc:sldMasterMk cId="1817097576" sldId="2147483648"/>
            <pc:sldLayoutMk cId="2325434188" sldId="2147483664"/>
          </pc:sldLayoutMkLst>
          <pc:spChg chg="mod">
            <ac:chgData name="Thorsten Kliewe" userId="d3b09a26-2b7e-42d0-8b7a-6a18a6fb2c9e" providerId="ADAL" clId="{CB5506FB-858D-436E-BC88-6B43D13FD055}" dt="2026-06-16T18:44:14.841" v="11" actId="1076"/>
            <ac:spMkLst>
              <pc:docMk/>
              <pc:sldMasterMk cId="1817097576" sldId="2147483648"/>
              <pc:sldLayoutMk cId="2325434188" sldId="2147483664"/>
              <ac:spMk id="14" creationId="{9E3BA7E4-1FC3-BEA2-789C-4C4F511940EB}"/>
            </ac:spMkLst>
          </pc:spChg>
          <pc:graphicFrameChg chg="add mod">
            <ac:chgData name="Thorsten Kliewe" userId="d3b09a26-2b7e-42d0-8b7a-6a18a6fb2c9e" providerId="ADAL" clId="{CB5506FB-858D-436E-BC88-6B43D13FD055}" dt="2026-06-16T18:44:01.649" v="8"/>
            <ac:graphicFrameMkLst>
              <pc:docMk/>
              <pc:sldMasterMk cId="1817097576" sldId="2147483648"/>
              <pc:sldLayoutMk cId="2325434188" sldId="2147483664"/>
              <ac:graphicFrameMk id="3" creationId="{DDB13E4A-CACA-421C-60EC-AD0405149ED2}"/>
            </ac:graphicFrameMkLst>
          </pc:graphicFrameChg>
          <pc:picChg chg="mod">
            <ac:chgData name="Thorsten Kliewe" userId="d3b09a26-2b7e-42d0-8b7a-6a18a6fb2c9e" providerId="ADAL" clId="{CB5506FB-858D-436E-BC88-6B43D13FD055}" dt="2026-06-16T18:44:14.841" v="11" actId="1076"/>
            <ac:picMkLst>
              <pc:docMk/>
              <pc:sldMasterMk cId="1817097576" sldId="2147483648"/>
              <pc:sldLayoutMk cId="2325434188" sldId="2147483664"/>
              <ac:picMk id="11" creationId="{186A89FF-EF56-5695-0B38-EACDFBAAD243}"/>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barbara_truger\Downloads\Beispiel%20Firm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barbara_truger\Downloads\Beispiel%20Firm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92.168.1.129\ARBEIT%20ALLE\01%20STRATECO\3%20PROJEKTE\5%20Sonstige\E+%20ECOThink\Workshop%20SPI\Beispiel%20Firma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92.168.1.129\ARBEIT%20ALLE\01%20STRATECO\3%20PROJEKTE\5%20Sonstige\E+%20ECOThink\Workshop%20SPI\Beispiel%20Firma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t>Beispiel</a:t>
            </a:r>
            <a:r>
              <a:rPr lang="en-US"/>
              <a:t> 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Beispiel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1A-4211-9681-EEBA4D9705D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161A-4211-9681-EEBA4D9705D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61A-4211-9681-EEBA4D9705D3}"/>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1-5C88-4C08-85DC-52FCD418C5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Wasserkraft</c:v>
                </c:pt>
                <c:pt idx="1">
                  <c:v>PV</c:v>
                </c:pt>
                <c:pt idx="2">
                  <c:v>Windkraft</c:v>
                </c:pt>
                <c:pt idx="3">
                  <c:v>Kohle</c:v>
                </c:pt>
              </c:strCache>
            </c:strRef>
          </c:cat>
          <c:val>
            <c:numRef>
              <c:f>Tabelle1!$B$2:$B$5</c:f>
              <c:numCache>
                <c:formatCode>0%</c:formatCode>
                <c:ptCount val="4"/>
                <c:pt idx="0">
                  <c:v>0.67</c:v>
                </c:pt>
                <c:pt idx="1">
                  <c:v>0.12</c:v>
                </c:pt>
                <c:pt idx="2">
                  <c:v>0.1</c:v>
                </c:pt>
                <c:pt idx="3">
                  <c:v>0.11</c:v>
                </c:pt>
              </c:numCache>
            </c:numRef>
          </c:val>
          <c:extLst>
            <c:ext xmlns:c16="http://schemas.microsoft.com/office/drawing/2014/chart" uri="{C3380CC4-5D6E-409C-BE32-E72D297353CC}">
              <c16:uniqueId val="{00000000-5C88-4C08-85DC-52FCD418C5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t>Beispiel</a:t>
            </a:r>
            <a:r>
              <a:rPr lang="en-US"/>
              <a:t> 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Beispiel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A9-454A-80B7-503DC52EF66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7A9-454A-80B7-503DC52EF66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7A9-454A-80B7-503DC52EF66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7A9-454A-80B7-503DC52EF666}"/>
              </c:ext>
            </c:extLst>
          </c:dPt>
          <c:dLbls>
            <c:dLbl>
              <c:idx val="0"/>
              <c:dLblPos val="outEnd"/>
              <c:showLegendKey val="0"/>
              <c:showVal val="0"/>
              <c:showCatName val="1"/>
              <c:showSerName val="0"/>
              <c:showPercent val="1"/>
              <c:showBubbleSize val="0"/>
              <c:extLst>
                <c:ext xmlns:c15="http://schemas.microsoft.com/office/drawing/2012/chart" uri="{CE6537A1-D6FC-4f65-9D91-7224C49458BB}">
                  <c15:layout>
                    <c:manualLayout>
                      <c:w val="0.20652728117929434"/>
                      <c:h val="0.18246205946230107"/>
                    </c:manualLayout>
                  </c15:layout>
                </c:ext>
                <c:ext xmlns:c16="http://schemas.microsoft.com/office/drawing/2014/chart" uri="{C3380CC4-5D6E-409C-BE32-E72D297353CC}">
                  <c16:uniqueId val="{00000001-C7A9-454A-80B7-503DC52EF666}"/>
                </c:ext>
              </c:extLst>
            </c:dLbl>
            <c:dLbl>
              <c:idx val="2"/>
              <c:dLblPos val="outEnd"/>
              <c:showLegendKey val="0"/>
              <c:showVal val="0"/>
              <c:showCatName val="1"/>
              <c:showSerName val="0"/>
              <c:showPercent val="1"/>
              <c:showBubbleSize val="0"/>
              <c:extLst>
                <c:ext xmlns:c15="http://schemas.microsoft.com/office/drawing/2012/chart" uri="{CE6537A1-D6FC-4f65-9D91-7224C49458BB}">
                  <c15:layout>
                    <c:manualLayout>
                      <c:w val="0.24441732575581734"/>
                      <c:h val="0.18246205946230107"/>
                    </c:manualLayout>
                  </c15:layout>
                </c:ext>
                <c:ext xmlns:c16="http://schemas.microsoft.com/office/drawing/2014/chart" uri="{C3380CC4-5D6E-409C-BE32-E72D297353CC}">
                  <c16:uniqueId val="{00000005-C7A9-454A-80B7-503DC52EF66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Wasserkraft</c:v>
                </c:pt>
                <c:pt idx="1">
                  <c:v>PV</c:v>
                </c:pt>
                <c:pt idx="2">
                  <c:v>Windkraft</c:v>
                </c:pt>
                <c:pt idx="3">
                  <c:v>Kohle</c:v>
                </c:pt>
              </c:strCache>
            </c:strRef>
          </c:cat>
          <c:val>
            <c:numRef>
              <c:f>Tabelle1!$B$2:$B$5</c:f>
              <c:numCache>
                <c:formatCode>0%</c:formatCode>
                <c:ptCount val="4"/>
                <c:pt idx="0">
                  <c:v>0.67</c:v>
                </c:pt>
                <c:pt idx="1">
                  <c:v>0.12</c:v>
                </c:pt>
                <c:pt idx="2">
                  <c:v>0.1</c:v>
                </c:pt>
                <c:pt idx="3">
                  <c:v>0.11</c:v>
                </c:pt>
              </c:numCache>
            </c:numRef>
          </c:val>
          <c:extLst>
            <c:ext xmlns:c16="http://schemas.microsoft.com/office/drawing/2014/chart" uri="{C3380CC4-5D6E-409C-BE32-E72D297353CC}">
              <c16:uniqueId val="{00000008-C7A9-454A-80B7-503DC52EF6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t>Beispiel</a:t>
            </a:r>
            <a:r>
              <a:rPr lang="en-US"/>
              <a:t> 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Beispiel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B9-4C2E-BDAE-75381A00E19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2B9-4C2E-BDAE-75381A00E19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2B9-4C2E-BDAE-75381A00E194}"/>
              </c:ext>
            </c:extLst>
          </c:dPt>
          <c:dPt>
            <c:idx val="3"/>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5C88-4C08-85DC-52FCD418C5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Wasserkraft</c:v>
                </c:pt>
                <c:pt idx="1">
                  <c:v>PV</c:v>
                </c:pt>
                <c:pt idx="2">
                  <c:v>Windkraft</c:v>
                </c:pt>
                <c:pt idx="3">
                  <c:v>Biomasse</c:v>
                </c:pt>
              </c:strCache>
            </c:strRef>
          </c:cat>
          <c:val>
            <c:numRef>
              <c:f>Tabelle1!$B$2:$B$5</c:f>
              <c:numCache>
                <c:formatCode>0%</c:formatCode>
                <c:ptCount val="4"/>
                <c:pt idx="0">
                  <c:v>0.67</c:v>
                </c:pt>
                <c:pt idx="1">
                  <c:v>0.12</c:v>
                </c:pt>
                <c:pt idx="2">
                  <c:v>0.1</c:v>
                </c:pt>
                <c:pt idx="3">
                  <c:v>0.11</c:v>
                </c:pt>
              </c:numCache>
            </c:numRef>
          </c:val>
          <c:extLst>
            <c:ext xmlns:c16="http://schemas.microsoft.com/office/drawing/2014/chart" uri="{C3380CC4-5D6E-409C-BE32-E72D297353CC}">
              <c16:uniqueId val="{00000000-5C88-4C08-85DC-52FCD418C5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Beispiel 1</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Beispiel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A9-454A-80B7-503DC52EF66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7A9-454A-80B7-503DC52EF66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7A9-454A-80B7-503DC52EF66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7A9-454A-80B7-503DC52EF666}"/>
              </c:ext>
            </c:extLst>
          </c:dPt>
          <c:dLbls>
            <c:dLbl>
              <c:idx val="2"/>
              <c:dLblPos val="outEnd"/>
              <c:showLegendKey val="0"/>
              <c:showVal val="0"/>
              <c:showCatName val="1"/>
              <c:showSerName val="0"/>
              <c:showPercent val="1"/>
              <c:showBubbleSize val="0"/>
              <c:extLst>
                <c:ext xmlns:c15="http://schemas.microsoft.com/office/drawing/2012/chart" uri="{CE6537A1-D6FC-4f65-9D91-7224C49458BB}">
                  <c15:layout>
                    <c:manualLayout>
                      <c:w val="0.29956000291630214"/>
                      <c:h val="0.20027777777777778"/>
                    </c:manualLayout>
                  </c15:layout>
                </c:ext>
                <c:ext xmlns:c16="http://schemas.microsoft.com/office/drawing/2014/chart" uri="{C3380CC4-5D6E-409C-BE32-E72D297353CC}">
                  <c16:uniqueId val="{00000005-C7A9-454A-80B7-503DC52EF666}"/>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Wasserkraft</c:v>
                </c:pt>
                <c:pt idx="1">
                  <c:v>PV</c:v>
                </c:pt>
                <c:pt idx="2">
                  <c:v>Windkraft</c:v>
                </c:pt>
                <c:pt idx="3">
                  <c:v>Kohle</c:v>
                </c:pt>
              </c:strCache>
            </c:strRef>
          </c:cat>
          <c:val>
            <c:numRef>
              <c:f>Tabelle1!$B$2:$B$5</c:f>
              <c:numCache>
                <c:formatCode>0%</c:formatCode>
                <c:ptCount val="4"/>
                <c:pt idx="0">
                  <c:v>0.67</c:v>
                </c:pt>
                <c:pt idx="1">
                  <c:v>0.12</c:v>
                </c:pt>
                <c:pt idx="2">
                  <c:v>0.1</c:v>
                </c:pt>
                <c:pt idx="3">
                  <c:v>0.11</c:v>
                </c:pt>
              </c:numCache>
            </c:numRef>
          </c:val>
          <c:extLst>
            <c:ext xmlns:c16="http://schemas.microsoft.com/office/drawing/2014/chart" uri="{C3380CC4-5D6E-409C-BE32-E72D297353CC}">
              <c16:uniqueId val="{00000008-C7A9-454A-80B7-503DC52EF6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Beispiel 2</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Beispiel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B1-494B-837F-C24288FFB69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4B1-494B-837F-C24288FFB69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4B1-494B-837F-C24288FFB692}"/>
              </c:ext>
            </c:extLst>
          </c:dPt>
          <c:dPt>
            <c:idx val="3"/>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7-64B1-494B-837F-C24288FFB692}"/>
              </c:ext>
            </c:extLst>
          </c:dPt>
          <c:dLbls>
            <c:dLbl>
              <c:idx val="2"/>
              <c:dLblPos val="outEnd"/>
              <c:showLegendKey val="0"/>
              <c:showVal val="0"/>
              <c:showCatName val="1"/>
              <c:showSerName val="0"/>
              <c:showPercent val="1"/>
              <c:showBubbleSize val="0"/>
              <c:extLst>
                <c:ext xmlns:c15="http://schemas.microsoft.com/office/drawing/2012/chart" uri="{CE6537A1-D6FC-4f65-9D91-7224C49458BB}">
                  <c15:layout>
                    <c:manualLayout>
                      <c:w val="0.31344889180519103"/>
                      <c:h val="0.20027777777777778"/>
                    </c:manualLayout>
                  </c15:layout>
                </c:ext>
                <c:ext xmlns:c16="http://schemas.microsoft.com/office/drawing/2014/chart" uri="{C3380CC4-5D6E-409C-BE32-E72D297353CC}">
                  <c16:uniqueId val="{00000005-64B1-494B-837F-C24288FFB692}"/>
                </c:ext>
              </c:extLst>
            </c:dLbl>
            <c:dLbl>
              <c:idx val="3"/>
              <c:dLblPos val="outEnd"/>
              <c:showLegendKey val="0"/>
              <c:showVal val="0"/>
              <c:showCatName val="1"/>
              <c:showSerName val="0"/>
              <c:showPercent val="1"/>
              <c:showBubbleSize val="0"/>
              <c:extLst>
                <c:ext xmlns:c15="http://schemas.microsoft.com/office/drawing/2012/chart" uri="{CE6537A1-D6FC-4f65-9D91-7224C49458BB}">
                  <c15:layout>
                    <c:manualLayout>
                      <c:w val="0.31905110819480903"/>
                      <c:h val="0.20027777777777778"/>
                    </c:manualLayout>
                  </c15:layout>
                </c:ext>
                <c:ext xmlns:c16="http://schemas.microsoft.com/office/drawing/2014/chart" uri="{C3380CC4-5D6E-409C-BE32-E72D297353CC}">
                  <c16:uniqueId val="{00000007-64B1-494B-837F-C24288FFB692}"/>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Wasserkraft</c:v>
                </c:pt>
                <c:pt idx="1">
                  <c:v>PV</c:v>
                </c:pt>
                <c:pt idx="2">
                  <c:v>Windkraft</c:v>
                </c:pt>
                <c:pt idx="3">
                  <c:v>Biomasse</c:v>
                </c:pt>
              </c:strCache>
            </c:strRef>
          </c:cat>
          <c:val>
            <c:numRef>
              <c:f>Tabelle1!$B$2:$B$5</c:f>
              <c:numCache>
                <c:formatCode>0%</c:formatCode>
                <c:ptCount val="4"/>
                <c:pt idx="0">
                  <c:v>0.67</c:v>
                </c:pt>
                <c:pt idx="1">
                  <c:v>0.12</c:v>
                </c:pt>
                <c:pt idx="2">
                  <c:v>0.1</c:v>
                </c:pt>
                <c:pt idx="3">
                  <c:v>0.11</c:v>
                </c:pt>
              </c:numCache>
            </c:numRef>
          </c:val>
          <c:extLst>
            <c:ext xmlns:c16="http://schemas.microsoft.com/office/drawing/2014/chart" uri="{C3380CC4-5D6E-409C-BE32-E72D297353CC}">
              <c16:uniqueId val="{00000008-64B1-494B-837F-C24288FFB6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Strommix Zusammensetzung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Strom!$A$5</c:f>
              <c:strCache>
                <c:ptCount val="1"/>
                <c:pt idx="0">
                  <c:v>Wasserkraft</c:v>
                </c:pt>
              </c:strCache>
            </c:strRef>
          </c:tx>
          <c:spPr>
            <a:solidFill>
              <a:schemeClr val="accent2"/>
            </a:solidFill>
            <a:ln>
              <a:noFill/>
            </a:ln>
            <a:effectLst/>
          </c:spPr>
          <c:invertIfNegative val="0"/>
          <c:cat>
            <c:strRef>
              <c:f>Strom!$B$4:$C$4</c:f>
              <c:strCache>
                <c:ptCount val="2"/>
                <c:pt idx="0">
                  <c:v>Strommix 1</c:v>
                </c:pt>
                <c:pt idx="1">
                  <c:v>Strommix 2</c:v>
                </c:pt>
              </c:strCache>
            </c:strRef>
          </c:cat>
          <c:val>
            <c:numRef>
              <c:f>Strom!$B$5:$C$5</c:f>
              <c:numCache>
                <c:formatCode>0%</c:formatCode>
                <c:ptCount val="2"/>
                <c:pt idx="0">
                  <c:v>0.67</c:v>
                </c:pt>
                <c:pt idx="1">
                  <c:v>0.67</c:v>
                </c:pt>
              </c:numCache>
            </c:numRef>
          </c:val>
          <c:extLst>
            <c:ext xmlns:c16="http://schemas.microsoft.com/office/drawing/2014/chart" uri="{C3380CC4-5D6E-409C-BE32-E72D297353CC}">
              <c16:uniqueId val="{00000000-33CD-FA45-95B1-3C5A669E2BEF}"/>
            </c:ext>
          </c:extLst>
        </c:ser>
        <c:ser>
          <c:idx val="1"/>
          <c:order val="1"/>
          <c:tx>
            <c:strRef>
              <c:f>Strom!$A$6</c:f>
              <c:strCache>
                <c:ptCount val="1"/>
                <c:pt idx="0">
                  <c:v>PV</c:v>
                </c:pt>
              </c:strCache>
            </c:strRef>
          </c:tx>
          <c:spPr>
            <a:solidFill>
              <a:schemeClr val="accent4"/>
            </a:solidFill>
            <a:ln>
              <a:noFill/>
            </a:ln>
            <a:effectLst/>
          </c:spPr>
          <c:invertIfNegative val="0"/>
          <c:cat>
            <c:strRef>
              <c:f>Strom!$B$4:$C$4</c:f>
              <c:strCache>
                <c:ptCount val="2"/>
                <c:pt idx="0">
                  <c:v>Strommix 1</c:v>
                </c:pt>
                <c:pt idx="1">
                  <c:v>Strommix 2</c:v>
                </c:pt>
              </c:strCache>
            </c:strRef>
          </c:cat>
          <c:val>
            <c:numRef>
              <c:f>Strom!$B$6:$C$6</c:f>
              <c:numCache>
                <c:formatCode>0%</c:formatCode>
                <c:ptCount val="2"/>
                <c:pt idx="0">
                  <c:v>0.12</c:v>
                </c:pt>
                <c:pt idx="1">
                  <c:v>0.12</c:v>
                </c:pt>
              </c:numCache>
            </c:numRef>
          </c:val>
          <c:extLst>
            <c:ext xmlns:c16="http://schemas.microsoft.com/office/drawing/2014/chart" uri="{C3380CC4-5D6E-409C-BE32-E72D297353CC}">
              <c16:uniqueId val="{00000001-33CD-FA45-95B1-3C5A669E2BEF}"/>
            </c:ext>
          </c:extLst>
        </c:ser>
        <c:ser>
          <c:idx val="2"/>
          <c:order val="2"/>
          <c:tx>
            <c:strRef>
              <c:f>Strom!$A$7</c:f>
              <c:strCache>
                <c:ptCount val="1"/>
                <c:pt idx="0">
                  <c:v>Windkraft</c:v>
                </c:pt>
              </c:strCache>
            </c:strRef>
          </c:tx>
          <c:spPr>
            <a:solidFill>
              <a:schemeClr val="accent6"/>
            </a:solidFill>
            <a:ln>
              <a:noFill/>
            </a:ln>
            <a:effectLst/>
          </c:spPr>
          <c:invertIfNegative val="0"/>
          <c:cat>
            <c:strRef>
              <c:f>Strom!$B$4:$C$4</c:f>
              <c:strCache>
                <c:ptCount val="2"/>
                <c:pt idx="0">
                  <c:v>Strommix 1</c:v>
                </c:pt>
                <c:pt idx="1">
                  <c:v>Strommix 2</c:v>
                </c:pt>
              </c:strCache>
            </c:strRef>
          </c:cat>
          <c:val>
            <c:numRef>
              <c:f>Strom!$B$7:$C$7</c:f>
              <c:numCache>
                <c:formatCode>0%</c:formatCode>
                <c:ptCount val="2"/>
                <c:pt idx="0">
                  <c:v>0.1</c:v>
                </c:pt>
                <c:pt idx="1">
                  <c:v>0.1</c:v>
                </c:pt>
              </c:numCache>
            </c:numRef>
          </c:val>
          <c:extLst>
            <c:ext xmlns:c16="http://schemas.microsoft.com/office/drawing/2014/chart" uri="{C3380CC4-5D6E-409C-BE32-E72D297353CC}">
              <c16:uniqueId val="{00000002-33CD-FA45-95B1-3C5A669E2BEF}"/>
            </c:ext>
          </c:extLst>
        </c:ser>
        <c:ser>
          <c:idx val="3"/>
          <c:order val="3"/>
          <c:tx>
            <c:strRef>
              <c:f>Strom!$A$8</c:f>
              <c:strCache>
                <c:ptCount val="1"/>
                <c:pt idx="0">
                  <c:v>Kohle</c:v>
                </c:pt>
              </c:strCache>
            </c:strRef>
          </c:tx>
          <c:spPr>
            <a:solidFill>
              <a:schemeClr val="accent2">
                <a:lumMod val="60000"/>
              </a:schemeClr>
            </a:solidFill>
            <a:ln>
              <a:noFill/>
            </a:ln>
            <a:effectLst/>
          </c:spPr>
          <c:invertIfNegative val="0"/>
          <c:cat>
            <c:strRef>
              <c:f>Strom!$B$4:$C$4</c:f>
              <c:strCache>
                <c:ptCount val="2"/>
                <c:pt idx="0">
                  <c:v>Strommix 1</c:v>
                </c:pt>
                <c:pt idx="1">
                  <c:v>Strommix 2</c:v>
                </c:pt>
              </c:strCache>
            </c:strRef>
          </c:cat>
          <c:val>
            <c:numRef>
              <c:f>Strom!$B$8:$C$8</c:f>
              <c:numCache>
                <c:formatCode>General</c:formatCode>
                <c:ptCount val="2"/>
                <c:pt idx="0" formatCode="0%">
                  <c:v>0.11</c:v>
                </c:pt>
              </c:numCache>
            </c:numRef>
          </c:val>
          <c:extLst>
            <c:ext xmlns:c16="http://schemas.microsoft.com/office/drawing/2014/chart" uri="{C3380CC4-5D6E-409C-BE32-E72D297353CC}">
              <c16:uniqueId val="{00000003-33CD-FA45-95B1-3C5A669E2BEF}"/>
            </c:ext>
          </c:extLst>
        </c:ser>
        <c:ser>
          <c:idx val="4"/>
          <c:order val="4"/>
          <c:tx>
            <c:strRef>
              <c:f>Strom!$A$9</c:f>
              <c:strCache>
                <c:ptCount val="1"/>
                <c:pt idx="0">
                  <c:v>Biomasse</c:v>
                </c:pt>
              </c:strCache>
            </c:strRef>
          </c:tx>
          <c:spPr>
            <a:solidFill>
              <a:schemeClr val="accent4">
                <a:lumMod val="60000"/>
              </a:schemeClr>
            </a:solidFill>
            <a:ln>
              <a:noFill/>
            </a:ln>
            <a:effectLst/>
          </c:spPr>
          <c:invertIfNegative val="0"/>
          <c:cat>
            <c:strRef>
              <c:f>Strom!$B$4:$C$4</c:f>
              <c:strCache>
                <c:ptCount val="2"/>
                <c:pt idx="0">
                  <c:v>Strommix 1</c:v>
                </c:pt>
                <c:pt idx="1">
                  <c:v>Strommix 2</c:v>
                </c:pt>
              </c:strCache>
            </c:strRef>
          </c:cat>
          <c:val>
            <c:numRef>
              <c:f>Strom!$B$9:$C$9</c:f>
              <c:numCache>
                <c:formatCode>0%</c:formatCode>
                <c:ptCount val="2"/>
                <c:pt idx="1">
                  <c:v>0.11</c:v>
                </c:pt>
              </c:numCache>
            </c:numRef>
          </c:val>
          <c:extLst>
            <c:ext xmlns:c16="http://schemas.microsoft.com/office/drawing/2014/chart" uri="{C3380CC4-5D6E-409C-BE32-E72D297353CC}">
              <c16:uniqueId val="{00000004-33CD-FA45-95B1-3C5A669E2BEF}"/>
            </c:ext>
          </c:extLst>
        </c:ser>
        <c:dLbls>
          <c:showLegendKey val="0"/>
          <c:showVal val="0"/>
          <c:showCatName val="0"/>
          <c:showSerName val="0"/>
          <c:showPercent val="0"/>
          <c:showBubbleSize val="0"/>
        </c:dLbls>
        <c:gapWidth val="219"/>
        <c:overlap val="100"/>
        <c:axId val="1431706175"/>
        <c:axId val="1431700351"/>
      </c:barChart>
      <c:catAx>
        <c:axId val="143170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700351"/>
        <c:crosses val="autoZero"/>
        <c:auto val="1"/>
        <c:lblAlgn val="ctr"/>
        <c:lblOffset val="100"/>
        <c:noMultiLvlLbl val="0"/>
      </c:catAx>
      <c:valAx>
        <c:axId val="143170035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70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Ökologischer Fußabdruck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Strom!$A$5</c:f>
              <c:strCache>
                <c:ptCount val="1"/>
                <c:pt idx="0">
                  <c:v>Wasserkraft</c:v>
                </c:pt>
              </c:strCache>
            </c:strRef>
          </c:tx>
          <c:spPr>
            <a:solidFill>
              <a:schemeClr val="accent2"/>
            </a:solidFill>
            <a:ln>
              <a:noFill/>
            </a:ln>
            <a:effectLst/>
          </c:spPr>
          <c:invertIfNegative val="0"/>
          <c:cat>
            <c:strRef>
              <c:f>Strom!$F$4:$G$4</c:f>
              <c:strCache>
                <c:ptCount val="2"/>
                <c:pt idx="0">
                  <c:v>Strommix 1</c:v>
                </c:pt>
                <c:pt idx="1">
                  <c:v>Strommix 2</c:v>
                </c:pt>
              </c:strCache>
            </c:strRef>
          </c:cat>
          <c:val>
            <c:numRef>
              <c:f>Strom!$F$5:$G$5</c:f>
              <c:numCache>
                <c:formatCode>0.00</c:formatCode>
                <c:ptCount val="2"/>
                <c:pt idx="0">
                  <c:v>0.49</c:v>
                </c:pt>
                <c:pt idx="1">
                  <c:v>0.49</c:v>
                </c:pt>
              </c:numCache>
            </c:numRef>
          </c:val>
          <c:extLst>
            <c:ext xmlns:c16="http://schemas.microsoft.com/office/drawing/2014/chart" uri="{C3380CC4-5D6E-409C-BE32-E72D297353CC}">
              <c16:uniqueId val="{00000000-C8D7-014E-A85A-0CFBCD951EC8}"/>
            </c:ext>
          </c:extLst>
        </c:ser>
        <c:ser>
          <c:idx val="1"/>
          <c:order val="1"/>
          <c:tx>
            <c:strRef>
              <c:f>Strom!$A$6</c:f>
              <c:strCache>
                <c:ptCount val="1"/>
                <c:pt idx="0">
                  <c:v>PV</c:v>
                </c:pt>
              </c:strCache>
            </c:strRef>
          </c:tx>
          <c:spPr>
            <a:solidFill>
              <a:schemeClr val="accent4"/>
            </a:solidFill>
            <a:ln>
              <a:noFill/>
            </a:ln>
            <a:effectLst/>
          </c:spPr>
          <c:invertIfNegative val="0"/>
          <c:cat>
            <c:strRef>
              <c:f>Strom!$F$4:$G$4</c:f>
              <c:strCache>
                <c:ptCount val="2"/>
                <c:pt idx="0">
                  <c:v>Strommix 1</c:v>
                </c:pt>
                <c:pt idx="1">
                  <c:v>Strommix 2</c:v>
                </c:pt>
              </c:strCache>
            </c:strRef>
          </c:cat>
          <c:val>
            <c:numRef>
              <c:f>Strom!$F$6:$G$6</c:f>
              <c:numCache>
                <c:formatCode>0.00</c:formatCode>
                <c:ptCount val="2"/>
                <c:pt idx="0">
                  <c:v>4.6150000000000002</c:v>
                </c:pt>
                <c:pt idx="1">
                  <c:v>4.6150000000000002</c:v>
                </c:pt>
              </c:numCache>
            </c:numRef>
          </c:val>
          <c:extLst>
            <c:ext xmlns:c16="http://schemas.microsoft.com/office/drawing/2014/chart" uri="{C3380CC4-5D6E-409C-BE32-E72D297353CC}">
              <c16:uniqueId val="{00000001-C8D7-014E-A85A-0CFBCD951EC8}"/>
            </c:ext>
          </c:extLst>
        </c:ser>
        <c:ser>
          <c:idx val="2"/>
          <c:order val="2"/>
          <c:tx>
            <c:strRef>
              <c:f>Strom!$A$7</c:f>
              <c:strCache>
                <c:ptCount val="1"/>
                <c:pt idx="0">
                  <c:v>Windkraft</c:v>
                </c:pt>
              </c:strCache>
            </c:strRef>
          </c:tx>
          <c:spPr>
            <a:solidFill>
              <a:schemeClr val="accent6"/>
            </a:solidFill>
            <a:ln>
              <a:noFill/>
            </a:ln>
            <a:effectLst/>
          </c:spPr>
          <c:invertIfNegative val="0"/>
          <c:cat>
            <c:strRef>
              <c:f>Strom!$F$4:$G$4</c:f>
              <c:strCache>
                <c:ptCount val="2"/>
                <c:pt idx="0">
                  <c:v>Strommix 1</c:v>
                </c:pt>
                <c:pt idx="1">
                  <c:v>Strommix 2</c:v>
                </c:pt>
              </c:strCache>
            </c:strRef>
          </c:cat>
          <c:val>
            <c:numRef>
              <c:f>Strom!$F$7:$G$7</c:f>
              <c:numCache>
                <c:formatCode>0.00</c:formatCode>
                <c:ptCount val="2"/>
                <c:pt idx="0">
                  <c:v>0.35699999999999998</c:v>
                </c:pt>
                <c:pt idx="1">
                  <c:v>0.35699999999999998</c:v>
                </c:pt>
              </c:numCache>
            </c:numRef>
          </c:val>
          <c:extLst>
            <c:ext xmlns:c16="http://schemas.microsoft.com/office/drawing/2014/chart" uri="{C3380CC4-5D6E-409C-BE32-E72D297353CC}">
              <c16:uniqueId val="{00000002-C8D7-014E-A85A-0CFBCD951EC8}"/>
            </c:ext>
          </c:extLst>
        </c:ser>
        <c:ser>
          <c:idx val="3"/>
          <c:order val="3"/>
          <c:tx>
            <c:strRef>
              <c:f>Strom!$A$8</c:f>
              <c:strCache>
                <c:ptCount val="1"/>
                <c:pt idx="0">
                  <c:v>Kohle</c:v>
                </c:pt>
              </c:strCache>
            </c:strRef>
          </c:tx>
          <c:spPr>
            <a:solidFill>
              <a:schemeClr val="accent2">
                <a:lumMod val="60000"/>
              </a:schemeClr>
            </a:solidFill>
            <a:ln>
              <a:noFill/>
            </a:ln>
            <a:effectLst/>
          </c:spPr>
          <c:invertIfNegative val="0"/>
          <c:cat>
            <c:strRef>
              <c:f>Strom!$F$4:$G$4</c:f>
              <c:strCache>
                <c:ptCount val="2"/>
                <c:pt idx="0">
                  <c:v>Strommix 1</c:v>
                </c:pt>
                <c:pt idx="1">
                  <c:v>Strommix 2</c:v>
                </c:pt>
              </c:strCache>
            </c:strRef>
          </c:cat>
          <c:val>
            <c:numRef>
              <c:f>Strom!$F$8:$G$8</c:f>
              <c:numCache>
                <c:formatCode>General</c:formatCode>
                <c:ptCount val="2"/>
                <c:pt idx="0" formatCode="0.00">
                  <c:v>42.168999999999997</c:v>
                </c:pt>
              </c:numCache>
            </c:numRef>
          </c:val>
          <c:extLst>
            <c:ext xmlns:c16="http://schemas.microsoft.com/office/drawing/2014/chart" uri="{C3380CC4-5D6E-409C-BE32-E72D297353CC}">
              <c16:uniqueId val="{00000003-C8D7-014E-A85A-0CFBCD951EC8}"/>
            </c:ext>
          </c:extLst>
        </c:ser>
        <c:ser>
          <c:idx val="4"/>
          <c:order val="4"/>
          <c:tx>
            <c:strRef>
              <c:f>Strom!$A$9</c:f>
              <c:strCache>
                <c:ptCount val="1"/>
                <c:pt idx="0">
                  <c:v>Biomasse</c:v>
                </c:pt>
              </c:strCache>
            </c:strRef>
          </c:tx>
          <c:spPr>
            <a:solidFill>
              <a:schemeClr val="accent4">
                <a:lumMod val="60000"/>
              </a:schemeClr>
            </a:solidFill>
            <a:ln>
              <a:noFill/>
            </a:ln>
            <a:effectLst/>
          </c:spPr>
          <c:invertIfNegative val="0"/>
          <c:cat>
            <c:strRef>
              <c:f>Strom!$F$4:$G$4</c:f>
              <c:strCache>
                <c:ptCount val="2"/>
                <c:pt idx="0">
                  <c:v>Strommix 1</c:v>
                </c:pt>
                <c:pt idx="1">
                  <c:v>Strommix 2</c:v>
                </c:pt>
              </c:strCache>
            </c:strRef>
          </c:cat>
          <c:val>
            <c:numRef>
              <c:f>Strom!$F$9:$G$9</c:f>
              <c:numCache>
                <c:formatCode>0.00</c:formatCode>
                <c:ptCount val="2"/>
                <c:pt idx="1">
                  <c:v>0.61599999999999999</c:v>
                </c:pt>
              </c:numCache>
            </c:numRef>
          </c:val>
          <c:extLst>
            <c:ext xmlns:c16="http://schemas.microsoft.com/office/drawing/2014/chart" uri="{C3380CC4-5D6E-409C-BE32-E72D297353CC}">
              <c16:uniqueId val="{00000004-C8D7-014E-A85A-0CFBCD951EC8}"/>
            </c:ext>
          </c:extLst>
        </c:ser>
        <c:dLbls>
          <c:showLegendKey val="0"/>
          <c:showVal val="0"/>
          <c:showCatName val="0"/>
          <c:showSerName val="0"/>
          <c:showPercent val="0"/>
          <c:showBubbleSize val="0"/>
        </c:dLbls>
        <c:gapWidth val="219"/>
        <c:overlap val="100"/>
        <c:axId val="1431706175"/>
        <c:axId val="1431700351"/>
      </c:barChart>
      <c:catAx>
        <c:axId val="143170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700351"/>
        <c:crosses val="autoZero"/>
        <c:auto val="1"/>
        <c:lblAlgn val="ctr"/>
        <c:lblOffset val="100"/>
        <c:noMultiLvlLbl val="0"/>
      </c:catAx>
      <c:valAx>
        <c:axId val="1431700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m2a / kWh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70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a:t>Unternehmen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rgbClr val="F3DE2C"/>
              </a:solidFill>
              <a:ln w="19050">
                <a:solidFill>
                  <a:schemeClr val="lt1"/>
                </a:solidFill>
              </a:ln>
              <a:effectLst/>
            </c:spPr>
            <c:extLst>
              <c:ext xmlns:c16="http://schemas.microsoft.com/office/drawing/2014/chart" uri="{C3380CC4-5D6E-409C-BE32-E72D297353CC}">
                <c16:uniqueId val="{00000001-9D87-45C0-ADE4-A91108452BF0}"/>
              </c:ext>
            </c:extLst>
          </c:dPt>
          <c:dPt>
            <c:idx val="1"/>
            <c:bubble3D val="0"/>
            <c:spPr>
              <a:solidFill>
                <a:srgbClr val="F3DE2C"/>
              </a:solidFill>
              <a:ln w="19050">
                <a:solidFill>
                  <a:schemeClr val="lt1"/>
                </a:solidFill>
              </a:ln>
              <a:effectLst/>
            </c:spPr>
            <c:extLst>
              <c:ext xmlns:c16="http://schemas.microsoft.com/office/drawing/2014/chart" uri="{C3380CC4-5D6E-409C-BE32-E72D297353CC}">
                <c16:uniqueId val="{00000003-9D87-45C0-ADE4-A91108452BF0}"/>
              </c:ext>
            </c:extLst>
          </c:dPt>
          <c:dPt>
            <c:idx val="2"/>
            <c:bubble3D val="0"/>
            <c:spPr>
              <a:solidFill>
                <a:srgbClr val="1DA281"/>
              </a:solidFill>
              <a:ln w="19050">
                <a:solidFill>
                  <a:schemeClr val="lt1"/>
                </a:solidFill>
              </a:ln>
              <a:effectLst/>
            </c:spPr>
            <c:extLst>
              <c:ext xmlns:c16="http://schemas.microsoft.com/office/drawing/2014/chart" uri="{C3380CC4-5D6E-409C-BE32-E72D297353CC}">
                <c16:uniqueId val="{00000005-9D87-45C0-ADE4-A91108452BF0}"/>
              </c:ext>
            </c:extLst>
          </c:dPt>
          <c:dPt>
            <c:idx val="3"/>
            <c:bubble3D val="0"/>
            <c:spPr>
              <a:solidFill>
                <a:srgbClr val="1DA281"/>
              </a:solidFill>
              <a:ln w="19050">
                <a:solidFill>
                  <a:schemeClr val="lt1"/>
                </a:solidFill>
              </a:ln>
              <a:effectLst/>
            </c:spPr>
            <c:extLst>
              <c:ext xmlns:c16="http://schemas.microsoft.com/office/drawing/2014/chart" uri="{C3380CC4-5D6E-409C-BE32-E72D297353CC}">
                <c16:uniqueId val="{00000007-9D87-45C0-ADE4-A91108452BF0}"/>
              </c:ext>
            </c:extLst>
          </c:dPt>
          <c:dPt>
            <c:idx val="4"/>
            <c:bubble3D val="0"/>
            <c:spPr>
              <a:solidFill>
                <a:srgbClr val="1DA281"/>
              </a:solidFill>
              <a:ln w="19050">
                <a:solidFill>
                  <a:schemeClr val="lt1"/>
                </a:solidFill>
              </a:ln>
              <a:effectLst/>
            </c:spPr>
            <c:extLst>
              <c:ext xmlns:c16="http://schemas.microsoft.com/office/drawing/2014/chart" uri="{C3380CC4-5D6E-409C-BE32-E72D297353CC}">
                <c16:uniqueId val="{00000009-9D87-45C0-ADE4-A91108452BF0}"/>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9D87-45C0-ADE4-A91108452BF0}"/>
              </c:ext>
            </c:extLst>
          </c:dPt>
          <c:dPt>
            <c:idx val="6"/>
            <c:bubble3D val="0"/>
            <c:spPr>
              <a:solidFill>
                <a:srgbClr val="7EB34D"/>
              </a:solidFill>
              <a:ln w="19050">
                <a:solidFill>
                  <a:schemeClr val="lt1"/>
                </a:solidFill>
              </a:ln>
              <a:effectLst/>
            </c:spPr>
            <c:extLst>
              <c:ext xmlns:c16="http://schemas.microsoft.com/office/drawing/2014/chart" uri="{C3380CC4-5D6E-409C-BE32-E72D297353CC}">
                <c16:uniqueId val="{0000000D-9D87-45C0-ADE4-A91108452BF0}"/>
              </c:ext>
            </c:extLst>
          </c:dPt>
          <c:dLbls>
            <c:dLbl>
              <c:idx val="2"/>
              <c:dLblPos val="outEnd"/>
              <c:showLegendKey val="0"/>
              <c:showVal val="0"/>
              <c:showCatName val="1"/>
              <c:showSerName val="0"/>
              <c:showPercent val="1"/>
              <c:showBubbleSize val="0"/>
              <c:extLst>
                <c:ext xmlns:c15="http://schemas.microsoft.com/office/drawing/2012/chart" uri="{CE6537A1-D6FC-4f65-9D91-7224C49458BB}">
                  <c15:layout>
                    <c:manualLayout>
                      <c:w val="0.23783648471692673"/>
                      <c:h val="0.12739377595658932"/>
                    </c:manualLayout>
                  </c15:layout>
                </c:ext>
                <c:ext xmlns:c16="http://schemas.microsoft.com/office/drawing/2014/chart" uri="{C3380CC4-5D6E-409C-BE32-E72D297353CC}">
                  <c16:uniqueId val="{00000005-9D87-45C0-ADE4-A91108452BF0}"/>
                </c:ext>
              </c:extLst>
            </c:dLbl>
            <c:dLbl>
              <c:idx val="5"/>
              <c:layout>
                <c:manualLayout>
                  <c:x val="-3.2135888901641228E-2"/>
                  <c:y val="1.177119666958550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D87-45C0-ADE4-A91108452BF0}"/>
                </c:ext>
              </c:extLst>
            </c:dLbl>
            <c:dLbl>
              <c:idx val="6"/>
              <c:layout>
                <c:manualLayout>
                  <c:x val="5.73855158957879E-2"/>
                  <c:y val="1.17711966695855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D87-45C0-ADE4-A91108452BF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Unternehmen!$B$30:$B$36</c:f>
              <c:strCache>
                <c:ptCount val="7"/>
                <c:pt idx="0">
                  <c:v>Strom</c:v>
                </c:pt>
                <c:pt idx="1">
                  <c:v>Wärme</c:v>
                </c:pt>
                <c:pt idx="2">
                  <c:v>Mitarbeiter:innen privat</c:v>
                </c:pt>
                <c:pt idx="3">
                  <c:v>Fuhrpark (vkm)</c:v>
                </c:pt>
                <c:pt idx="4">
                  <c:v>Flüge</c:v>
                </c:pt>
                <c:pt idx="5">
                  <c:v>Abfall</c:v>
                </c:pt>
                <c:pt idx="6">
                  <c:v>Papier</c:v>
                </c:pt>
              </c:strCache>
            </c:strRef>
          </c:cat>
          <c:val>
            <c:numRef>
              <c:f>Unternehmen!$D$30:$D$36</c:f>
              <c:numCache>
                <c:formatCode>#,##0</c:formatCode>
                <c:ptCount val="7"/>
                <c:pt idx="0">
                  <c:v>3809232.952</c:v>
                </c:pt>
                <c:pt idx="1">
                  <c:v>4077016.2719999999</c:v>
                </c:pt>
                <c:pt idx="2">
                  <c:v>8491413.3029999994</c:v>
                </c:pt>
                <c:pt idx="3">
                  <c:v>15755214.808</c:v>
                </c:pt>
                <c:pt idx="4">
                  <c:v>3623474.534</c:v>
                </c:pt>
                <c:pt idx="5">
                  <c:v>10842.616</c:v>
                </c:pt>
                <c:pt idx="6">
                  <c:v>247356.12899999999</c:v>
                </c:pt>
              </c:numCache>
            </c:numRef>
          </c:val>
          <c:extLst>
            <c:ext xmlns:c16="http://schemas.microsoft.com/office/drawing/2014/chart" uri="{C3380CC4-5D6E-409C-BE32-E72D297353CC}">
              <c16:uniqueId val="{0000000E-9D87-45C0-ADE4-A91108452BF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de-AT"/>
              <a:t>Beispiel Unternehmen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Unternehmen!$B$30</c:f>
              <c:strCache>
                <c:ptCount val="1"/>
                <c:pt idx="0">
                  <c:v>Strom</c:v>
                </c:pt>
              </c:strCache>
            </c:strRef>
          </c:tx>
          <c:spPr>
            <a:solidFill>
              <a:schemeClr val="accent6"/>
            </a:solidFill>
            <a:ln>
              <a:noFill/>
            </a:ln>
            <a:effectLst/>
          </c:spPr>
          <c:invertIfNegative val="0"/>
          <c:cat>
            <c:numRef>
              <c:f>Unternehmen!$C$29:$D$29</c:f>
              <c:numCache>
                <c:formatCode>General</c:formatCode>
                <c:ptCount val="2"/>
                <c:pt idx="0">
                  <c:v>2021</c:v>
                </c:pt>
                <c:pt idx="1">
                  <c:v>2023</c:v>
                </c:pt>
              </c:numCache>
            </c:numRef>
          </c:cat>
          <c:val>
            <c:numRef>
              <c:f>Unternehmen!$C$30:$D$30</c:f>
              <c:numCache>
                <c:formatCode>#,##0</c:formatCode>
                <c:ptCount val="2"/>
                <c:pt idx="0">
                  <c:v>1396718.7490000001</c:v>
                </c:pt>
                <c:pt idx="1">
                  <c:v>3809232.952</c:v>
                </c:pt>
              </c:numCache>
            </c:numRef>
          </c:val>
          <c:extLst>
            <c:ext xmlns:c16="http://schemas.microsoft.com/office/drawing/2014/chart" uri="{C3380CC4-5D6E-409C-BE32-E72D297353CC}">
              <c16:uniqueId val="{00000000-3AA7-4CF2-8FD2-E7E4D17A6893}"/>
            </c:ext>
          </c:extLst>
        </c:ser>
        <c:ser>
          <c:idx val="1"/>
          <c:order val="1"/>
          <c:tx>
            <c:strRef>
              <c:f>Unternehmen!$B$31</c:f>
              <c:strCache>
                <c:ptCount val="1"/>
                <c:pt idx="0">
                  <c:v>Wärme</c:v>
                </c:pt>
              </c:strCache>
            </c:strRef>
          </c:tx>
          <c:spPr>
            <a:solidFill>
              <a:schemeClr val="accent5"/>
            </a:solidFill>
            <a:ln>
              <a:noFill/>
            </a:ln>
            <a:effectLst/>
          </c:spPr>
          <c:invertIfNegative val="0"/>
          <c:cat>
            <c:numRef>
              <c:f>Unternehmen!$C$29:$D$29</c:f>
              <c:numCache>
                <c:formatCode>General</c:formatCode>
                <c:ptCount val="2"/>
                <c:pt idx="0">
                  <c:v>2021</c:v>
                </c:pt>
                <c:pt idx="1">
                  <c:v>2023</c:v>
                </c:pt>
              </c:numCache>
            </c:numRef>
          </c:cat>
          <c:val>
            <c:numRef>
              <c:f>Unternehmen!$C$31:$D$31</c:f>
              <c:numCache>
                <c:formatCode>#,##0</c:formatCode>
                <c:ptCount val="2"/>
                <c:pt idx="0">
                  <c:v>2718010.8480000002</c:v>
                </c:pt>
                <c:pt idx="1">
                  <c:v>4077016.2719999999</c:v>
                </c:pt>
              </c:numCache>
            </c:numRef>
          </c:val>
          <c:extLst>
            <c:ext xmlns:c16="http://schemas.microsoft.com/office/drawing/2014/chart" uri="{C3380CC4-5D6E-409C-BE32-E72D297353CC}">
              <c16:uniqueId val="{00000001-3AA7-4CF2-8FD2-E7E4D17A6893}"/>
            </c:ext>
          </c:extLst>
        </c:ser>
        <c:ser>
          <c:idx val="2"/>
          <c:order val="2"/>
          <c:tx>
            <c:strRef>
              <c:f>Unternehmen!$B$32</c:f>
              <c:strCache>
                <c:ptCount val="1"/>
                <c:pt idx="0">
                  <c:v>Mitarbeiter:innen privat</c:v>
                </c:pt>
              </c:strCache>
            </c:strRef>
          </c:tx>
          <c:spPr>
            <a:solidFill>
              <a:schemeClr val="accent4"/>
            </a:solidFill>
            <a:ln>
              <a:noFill/>
            </a:ln>
            <a:effectLst/>
          </c:spPr>
          <c:invertIfNegative val="0"/>
          <c:cat>
            <c:numRef>
              <c:f>Unternehmen!$C$29:$D$29</c:f>
              <c:numCache>
                <c:formatCode>General</c:formatCode>
                <c:ptCount val="2"/>
                <c:pt idx="0">
                  <c:v>2021</c:v>
                </c:pt>
                <c:pt idx="1">
                  <c:v>2023</c:v>
                </c:pt>
              </c:numCache>
            </c:numRef>
          </c:cat>
          <c:val>
            <c:numRef>
              <c:f>Unternehmen!$C$32:$D$32</c:f>
              <c:numCache>
                <c:formatCode>#,##0</c:formatCode>
                <c:ptCount val="2"/>
                <c:pt idx="0">
                  <c:v>4528753.7609999999</c:v>
                </c:pt>
                <c:pt idx="1">
                  <c:v>8491413.3029999994</c:v>
                </c:pt>
              </c:numCache>
            </c:numRef>
          </c:val>
          <c:extLst>
            <c:ext xmlns:c16="http://schemas.microsoft.com/office/drawing/2014/chart" uri="{C3380CC4-5D6E-409C-BE32-E72D297353CC}">
              <c16:uniqueId val="{00000002-3AA7-4CF2-8FD2-E7E4D17A6893}"/>
            </c:ext>
          </c:extLst>
        </c:ser>
        <c:ser>
          <c:idx val="3"/>
          <c:order val="3"/>
          <c:tx>
            <c:strRef>
              <c:f>Unternehmen!$B$33</c:f>
              <c:strCache>
                <c:ptCount val="1"/>
                <c:pt idx="0">
                  <c:v>Fuhrpark (vkm)</c:v>
                </c:pt>
              </c:strCache>
            </c:strRef>
          </c:tx>
          <c:spPr>
            <a:solidFill>
              <a:schemeClr val="accent6">
                <a:lumMod val="60000"/>
              </a:schemeClr>
            </a:solidFill>
            <a:ln>
              <a:noFill/>
            </a:ln>
            <a:effectLst/>
          </c:spPr>
          <c:invertIfNegative val="0"/>
          <c:cat>
            <c:numRef>
              <c:f>Unternehmen!$C$29:$D$29</c:f>
              <c:numCache>
                <c:formatCode>General</c:formatCode>
                <c:ptCount val="2"/>
                <c:pt idx="0">
                  <c:v>2021</c:v>
                </c:pt>
                <c:pt idx="1">
                  <c:v>2023</c:v>
                </c:pt>
              </c:numCache>
            </c:numRef>
          </c:cat>
          <c:val>
            <c:numRef>
              <c:f>Unternehmen!$C$33:$D$33</c:f>
              <c:numCache>
                <c:formatCode>#,##0</c:formatCode>
                <c:ptCount val="2"/>
                <c:pt idx="0">
                  <c:v>26258691.346999999</c:v>
                </c:pt>
                <c:pt idx="1">
                  <c:v>15755214.808</c:v>
                </c:pt>
              </c:numCache>
            </c:numRef>
          </c:val>
          <c:extLst>
            <c:ext xmlns:c16="http://schemas.microsoft.com/office/drawing/2014/chart" uri="{C3380CC4-5D6E-409C-BE32-E72D297353CC}">
              <c16:uniqueId val="{00000003-3AA7-4CF2-8FD2-E7E4D17A6893}"/>
            </c:ext>
          </c:extLst>
        </c:ser>
        <c:ser>
          <c:idx val="4"/>
          <c:order val="4"/>
          <c:tx>
            <c:strRef>
              <c:f>Unternehmen!$B$34</c:f>
              <c:strCache>
                <c:ptCount val="1"/>
                <c:pt idx="0">
                  <c:v>Flüge</c:v>
                </c:pt>
              </c:strCache>
            </c:strRef>
          </c:tx>
          <c:spPr>
            <a:solidFill>
              <a:schemeClr val="accent5">
                <a:lumMod val="60000"/>
              </a:schemeClr>
            </a:solidFill>
            <a:ln>
              <a:noFill/>
            </a:ln>
            <a:effectLst/>
          </c:spPr>
          <c:invertIfNegative val="0"/>
          <c:cat>
            <c:numRef>
              <c:f>Unternehmen!$C$29:$D$29</c:f>
              <c:numCache>
                <c:formatCode>General</c:formatCode>
                <c:ptCount val="2"/>
                <c:pt idx="0">
                  <c:v>2021</c:v>
                </c:pt>
                <c:pt idx="1">
                  <c:v>2023</c:v>
                </c:pt>
              </c:numCache>
            </c:numRef>
          </c:cat>
          <c:val>
            <c:numRef>
              <c:f>Unternehmen!$C$34:$D$34</c:f>
              <c:numCache>
                <c:formatCode>#,##0</c:formatCode>
                <c:ptCount val="2"/>
                <c:pt idx="0">
                  <c:v>1811737.267</c:v>
                </c:pt>
                <c:pt idx="1">
                  <c:v>3623474.534</c:v>
                </c:pt>
              </c:numCache>
            </c:numRef>
          </c:val>
          <c:extLst>
            <c:ext xmlns:c16="http://schemas.microsoft.com/office/drawing/2014/chart" uri="{C3380CC4-5D6E-409C-BE32-E72D297353CC}">
              <c16:uniqueId val="{00000004-3AA7-4CF2-8FD2-E7E4D17A6893}"/>
            </c:ext>
          </c:extLst>
        </c:ser>
        <c:ser>
          <c:idx val="5"/>
          <c:order val="5"/>
          <c:tx>
            <c:strRef>
              <c:f>Unternehmen!$B$35</c:f>
              <c:strCache>
                <c:ptCount val="1"/>
                <c:pt idx="0">
                  <c:v>Abfall</c:v>
                </c:pt>
              </c:strCache>
            </c:strRef>
          </c:tx>
          <c:spPr>
            <a:solidFill>
              <a:schemeClr val="accent4">
                <a:lumMod val="60000"/>
              </a:schemeClr>
            </a:solidFill>
            <a:ln>
              <a:noFill/>
            </a:ln>
            <a:effectLst/>
          </c:spPr>
          <c:invertIfNegative val="0"/>
          <c:cat>
            <c:numRef>
              <c:f>Unternehmen!$C$29:$D$29</c:f>
              <c:numCache>
                <c:formatCode>General</c:formatCode>
                <c:ptCount val="2"/>
                <c:pt idx="0">
                  <c:v>2021</c:v>
                </c:pt>
                <c:pt idx="1">
                  <c:v>2023</c:v>
                </c:pt>
              </c:numCache>
            </c:numRef>
          </c:cat>
          <c:val>
            <c:numRef>
              <c:f>Unternehmen!$C$35:$D$35</c:f>
              <c:numCache>
                <c:formatCode>#,##0</c:formatCode>
                <c:ptCount val="2"/>
                <c:pt idx="0">
                  <c:v>9856.9230000000007</c:v>
                </c:pt>
                <c:pt idx="1">
                  <c:v>10842.616</c:v>
                </c:pt>
              </c:numCache>
            </c:numRef>
          </c:val>
          <c:extLst>
            <c:ext xmlns:c16="http://schemas.microsoft.com/office/drawing/2014/chart" uri="{C3380CC4-5D6E-409C-BE32-E72D297353CC}">
              <c16:uniqueId val="{00000005-3AA7-4CF2-8FD2-E7E4D17A6893}"/>
            </c:ext>
          </c:extLst>
        </c:ser>
        <c:ser>
          <c:idx val="6"/>
          <c:order val="6"/>
          <c:tx>
            <c:strRef>
              <c:f>Unternehmen!$B$36</c:f>
              <c:strCache>
                <c:ptCount val="1"/>
                <c:pt idx="0">
                  <c:v>Papier</c:v>
                </c:pt>
              </c:strCache>
            </c:strRef>
          </c:tx>
          <c:spPr>
            <a:solidFill>
              <a:schemeClr val="accent6">
                <a:lumMod val="80000"/>
                <a:lumOff val="20000"/>
              </a:schemeClr>
            </a:solidFill>
            <a:ln>
              <a:noFill/>
            </a:ln>
            <a:effectLst/>
          </c:spPr>
          <c:invertIfNegative val="0"/>
          <c:cat>
            <c:numRef>
              <c:f>Unternehmen!$C$29:$D$29</c:f>
              <c:numCache>
                <c:formatCode>General</c:formatCode>
                <c:ptCount val="2"/>
                <c:pt idx="0">
                  <c:v>2021</c:v>
                </c:pt>
                <c:pt idx="1">
                  <c:v>2023</c:v>
                </c:pt>
              </c:numCache>
            </c:numRef>
          </c:cat>
          <c:val>
            <c:numRef>
              <c:f>Unternehmen!$C$36:$D$36</c:f>
              <c:numCache>
                <c:formatCode>#,##0</c:formatCode>
                <c:ptCount val="2"/>
                <c:pt idx="0">
                  <c:v>123678.065</c:v>
                </c:pt>
                <c:pt idx="1">
                  <c:v>247356.12899999999</c:v>
                </c:pt>
              </c:numCache>
            </c:numRef>
          </c:val>
          <c:extLst>
            <c:ext xmlns:c16="http://schemas.microsoft.com/office/drawing/2014/chart" uri="{C3380CC4-5D6E-409C-BE32-E72D297353CC}">
              <c16:uniqueId val="{00000006-3AA7-4CF2-8FD2-E7E4D17A6893}"/>
            </c:ext>
          </c:extLst>
        </c:ser>
        <c:dLbls>
          <c:showLegendKey val="0"/>
          <c:showVal val="0"/>
          <c:showCatName val="0"/>
          <c:showSerName val="0"/>
          <c:showPercent val="0"/>
          <c:showBubbleSize val="0"/>
        </c:dLbls>
        <c:gapWidth val="150"/>
        <c:overlap val="100"/>
        <c:axId val="644934768"/>
        <c:axId val="644934288"/>
      </c:barChart>
      <c:catAx>
        <c:axId val="64493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644934288"/>
        <c:crosses val="autoZero"/>
        <c:auto val="1"/>
        <c:lblAlgn val="ctr"/>
        <c:lblOffset val="100"/>
        <c:noMultiLvlLbl val="0"/>
      </c:catAx>
      <c:valAx>
        <c:axId val="6449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6449347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9D313-D601-4255-A5A4-2FBC43B39B09}" type="doc">
      <dgm:prSet loTypeId="urn:microsoft.com/office/officeart/2005/8/layout/venn2" loCatId="relationship" qsTypeId="urn:microsoft.com/office/officeart/2005/8/quickstyle/simple2" qsCatId="simple" csTypeId="urn:microsoft.com/office/officeart/2005/8/colors/accent6_3" csCatId="accent6" phldr="1"/>
      <dgm:spPr/>
      <dgm:t>
        <a:bodyPr/>
        <a:lstStyle/>
        <a:p>
          <a:endParaRPr lang="de-AT"/>
        </a:p>
      </dgm:t>
    </dgm:pt>
    <dgm:pt modelId="{11D78F88-1A47-4BB1-8903-E42D150B01DE}">
      <dgm:prSet phldrT="[Text]"/>
      <dgm:spPr/>
      <dgm:t>
        <a:bodyPr/>
        <a:lstStyle/>
        <a:p>
          <a:r>
            <a:rPr lang="de-AT" noProof="0">
              <a:latin typeface="Futura Lt BT" panose="020B0402020204020303" pitchFamily="34" charset="0"/>
            </a:rPr>
            <a:t>Umwelt</a:t>
          </a:r>
        </a:p>
      </dgm:t>
    </dgm:pt>
    <dgm:pt modelId="{10CE9CE5-0544-49DC-AC6A-21FFAFA6C6AB}" type="parTrans" cxnId="{7F5CB025-175C-4D4D-89AE-F0D919A33245}">
      <dgm:prSet/>
      <dgm:spPr/>
      <dgm:t>
        <a:bodyPr/>
        <a:lstStyle/>
        <a:p>
          <a:endParaRPr lang="de-AT">
            <a:latin typeface="Futura Lt BT" panose="020B0402020204020303" pitchFamily="34" charset="0"/>
          </a:endParaRPr>
        </a:p>
      </dgm:t>
    </dgm:pt>
    <dgm:pt modelId="{FEAA668C-3242-444B-9BB0-31112508A27E}" type="sibTrans" cxnId="{7F5CB025-175C-4D4D-89AE-F0D919A33245}">
      <dgm:prSet/>
      <dgm:spPr/>
      <dgm:t>
        <a:bodyPr/>
        <a:lstStyle/>
        <a:p>
          <a:endParaRPr lang="de-AT">
            <a:latin typeface="Futura Lt BT" panose="020B0402020204020303" pitchFamily="34" charset="0"/>
          </a:endParaRPr>
        </a:p>
      </dgm:t>
    </dgm:pt>
    <dgm:pt modelId="{A4C4182A-868D-42F8-8F30-9D5A231423AF}">
      <dgm:prSet phldrT="[Text]"/>
      <dgm:spPr/>
      <dgm:t>
        <a:bodyPr/>
        <a:lstStyle/>
        <a:p>
          <a:r>
            <a:rPr lang="de-AT" noProof="0">
              <a:latin typeface="Futura Lt BT" panose="020B0402020204020303" pitchFamily="34" charset="0"/>
            </a:rPr>
            <a:t>Soziales</a:t>
          </a:r>
        </a:p>
      </dgm:t>
    </dgm:pt>
    <dgm:pt modelId="{39403050-09EA-420B-A240-080B23510596}" type="parTrans" cxnId="{121F5F95-B02E-4573-8EA3-34D9026DCBAD}">
      <dgm:prSet/>
      <dgm:spPr/>
      <dgm:t>
        <a:bodyPr/>
        <a:lstStyle/>
        <a:p>
          <a:endParaRPr lang="de-AT">
            <a:latin typeface="Futura Lt BT" panose="020B0402020204020303" pitchFamily="34" charset="0"/>
          </a:endParaRPr>
        </a:p>
      </dgm:t>
    </dgm:pt>
    <dgm:pt modelId="{28D25001-386A-4938-9226-2EF3CDEA438E}" type="sibTrans" cxnId="{121F5F95-B02E-4573-8EA3-34D9026DCBAD}">
      <dgm:prSet/>
      <dgm:spPr/>
      <dgm:t>
        <a:bodyPr/>
        <a:lstStyle/>
        <a:p>
          <a:endParaRPr lang="de-AT">
            <a:latin typeface="Futura Lt BT" panose="020B0402020204020303" pitchFamily="34" charset="0"/>
          </a:endParaRPr>
        </a:p>
      </dgm:t>
    </dgm:pt>
    <dgm:pt modelId="{91C213A0-F9DE-4860-95FD-B3A38FCD2CED}">
      <dgm:prSet phldrT="[Text]"/>
      <dgm:spPr/>
      <dgm:t>
        <a:bodyPr/>
        <a:lstStyle/>
        <a:p>
          <a:r>
            <a:rPr lang="de-AT" noProof="0">
              <a:latin typeface="Futura Lt BT" panose="020B0402020204020303" pitchFamily="34" charset="0"/>
            </a:rPr>
            <a:t>Wirtschaft</a:t>
          </a:r>
        </a:p>
      </dgm:t>
    </dgm:pt>
    <dgm:pt modelId="{C34F4013-48BF-4CCA-8D54-013FC28C8043}" type="parTrans" cxnId="{BA3AE894-B1B1-4C8A-9B2A-8655ED241679}">
      <dgm:prSet/>
      <dgm:spPr/>
      <dgm:t>
        <a:bodyPr/>
        <a:lstStyle/>
        <a:p>
          <a:endParaRPr lang="de-AT">
            <a:latin typeface="Futura Lt BT" panose="020B0402020204020303" pitchFamily="34" charset="0"/>
          </a:endParaRPr>
        </a:p>
      </dgm:t>
    </dgm:pt>
    <dgm:pt modelId="{BDD3D2C8-D06D-446B-8593-672A09F3465F}" type="sibTrans" cxnId="{BA3AE894-B1B1-4C8A-9B2A-8655ED241679}">
      <dgm:prSet/>
      <dgm:spPr/>
      <dgm:t>
        <a:bodyPr/>
        <a:lstStyle/>
        <a:p>
          <a:endParaRPr lang="de-AT">
            <a:latin typeface="Futura Lt BT" panose="020B0402020204020303" pitchFamily="34" charset="0"/>
          </a:endParaRPr>
        </a:p>
      </dgm:t>
    </dgm:pt>
    <dgm:pt modelId="{533D01EE-47BB-4051-803D-9E50A237CF56}" type="pres">
      <dgm:prSet presAssocID="{5B99D313-D601-4255-A5A4-2FBC43B39B09}" presName="Name0" presStyleCnt="0">
        <dgm:presLayoutVars>
          <dgm:chMax val="7"/>
          <dgm:resizeHandles val="exact"/>
        </dgm:presLayoutVars>
      </dgm:prSet>
      <dgm:spPr/>
    </dgm:pt>
    <dgm:pt modelId="{49867237-3EDC-44DB-8AC0-E8D8146B6AD6}" type="pres">
      <dgm:prSet presAssocID="{5B99D313-D601-4255-A5A4-2FBC43B39B09}" presName="comp1" presStyleCnt="0"/>
      <dgm:spPr/>
    </dgm:pt>
    <dgm:pt modelId="{F25FBE90-879C-4522-B3C2-CE0EC77C8755}" type="pres">
      <dgm:prSet presAssocID="{5B99D313-D601-4255-A5A4-2FBC43B39B09}" presName="circle1" presStyleLbl="node1" presStyleIdx="0" presStyleCnt="3"/>
      <dgm:spPr/>
    </dgm:pt>
    <dgm:pt modelId="{1FB788EF-D696-4D52-9BD8-036051379A34}" type="pres">
      <dgm:prSet presAssocID="{5B99D313-D601-4255-A5A4-2FBC43B39B09}" presName="c1text" presStyleLbl="node1" presStyleIdx="0" presStyleCnt="3">
        <dgm:presLayoutVars>
          <dgm:bulletEnabled val="1"/>
        </dgm:presLayoutVars>
      </dgm:prSet>
      <dgm:spPr/>
    </dgm:pt>
    <dgm:pt modelId="{4F0DD9BA-0592-450B-8D54-E37E4B26D01E}" type="pres">
      <dgm:prSet presAssocID="{5B99D313-D601-4255-A5A4-2FBC43B39B09}" presName="comp2" presStyleCnt="0"/>
      <dgm:spPr/>
    </dgm:pt>
    <dgm:pt modelId="{CE38BFFA-AB46-4428-9A4C-4CEC6C22C9D6}" type="pres">
      <dgm:prSet presAssocID="{5B99D313-D601-4255-A5A4-2FBC43B39B09}" presName="circle2" presStyleLbl="node1" presStyleIdx="1" presStyleCnt="3"/>
      <dgm:spPr/>
    </dgm:pt>
    <dgm:pt modelId="{573A1B20-49E7-4D2F-A1EF-5DAA0FE1CF8E}" type="pres">
      <dgm:prSet presAssocID="{5B99D313-D601-4255-A5A4-2FBC43B39B09}" presName="c2text" presStyleLbl="node1" presStyleIdx="1" presStyleCnt="3">
        <dgm:presLayoutVars>
          <dgm:bulletEnabled val="1"/>
        </dgm:presLayoutVars>
      </dgm:prSet>
      <dgm:spPr/>
    </dgm:pt>
    <dgm:pt modelId="{98D292CD-E2D7-4CA5-9AE6-85B07E31D6BB}" type="pres">
      <dgm:prSet presAssocID="{5B99D313-D601-4255-A5A4-2FBC43B39B09}" presName="comp3" presStyleCnt="0"/>
      <dgm:spPr/>
    </dgm:pt>
    <dgm:pt modelId="{1309626E-4510-426E-A6CE-2E067C012927}" type="pres">
      <dgm:prSet presAssocID="{5B99D313-D601-4255-A5A4-2FBC43B39B09}" presName="circle3" presStyleLbl="node1" presStyleIdx="2" presStyleCnt="3"/>
      <dgm:spPr/>
    </dgm:pt>
    <dgm:pt modelId="{43130867-A618-4E62-A923-125526007771}" type="pres">
      <dgm:prSet presAssocID="{5B99D313-D601-4255-A5A4-2FBC43B39B09}" presName="c3text" presStyleLbl="node1" presStyleIdx="2" presStyleCnt="3">
        <dgm:presLayoutVars>
          <dgm:bulletEnabled val="1"/>
        </dgm:presLayoutVars>
      </dgm:prSet>
      <dgm:spPr/>
    </dgm:pt>
  </dgm:ptLst>
  <dgm:cxnLst>
    <dgm:cxn modelId="{343E7801-7451-4D2F-B224-58AE3C8871E4}" type="presOf" srcId="{5B99D313-D601-4255-A5A4-2FBC43B39B09}" destId="{533D01EE-47BB-4051-803D-9E50A237CF56}" srcOrd="0" destOrd="0" presId="urn:microsoft.com/office/officeart/2005/8/layout/venn2"/>
    <dgm:cxn modelId="{87B26A0A-7647-4DF9-A09E-9C120EB84507}" type="presOf" srcId="{11D78F88-1A47-4BB1-8903-E42D150B01DE}" destId="{1FB788EF-D696-4D52-9BD8-036051379A34}" srcOrd="1" destOrd="0" presId="urn:microsoft.com/office/officeart/2005/8/layout/venn2"/>
    <dgm:cxn modelId="{FB3F631C-FEBF-4FE4-982D-E3FF8B3D647A}" type="presOf" srcId="{A4C4182A-868D-42F8-8F30-9D5A231423AF}" destId="{573A1B20-49E7-4D2F-A1EF-5DAA0FE1CF8E}" srcOrd="1" destOrd="0" presId="urn:microsoft.com/office/officeart/2005/8/layout/venn2"/>
    <dgm:cxn modelId="{7F5CB025-175C-4D4D-89AE-F0D919A33245}" srcId="{5B99D313-D601-4255-A5A4-2FBC43B39B09}" destId="{11D78F88-1A47-4BB1-8903-E42D150B01DE}" srcOrd="0" destOrd="0" parTransId="{10CE9CE5-0544-49DC-AC6A-21FFAFA6C6AB}" sibTransId="{FEAA668C-3242-444B-9BB0-31112508A27E}"/>
    <dgm:cxn modelId="{37CB035E-A4C2-465F-835F-57C9B2F13DFA}" type="presOf" srcId="{91C213A0-F9DE-4860-95FD-B3A38FCD2CED}" destId="{1309626E-4510-426E-A6CE-2E067C012927}" srcOrd="0" destOrd="0" presId="urn:microsoft.com/office/officeart/2005/8/layout/venn2"/>
    <dgm:cxn modelId="{5733D365-3AEA-48CD-AEC5-8B51B904A3DF}" type="presOf" srcId="{A4C4182A-868D-42F8-8F30-9D5A231423AF}" destId="{CE38BFFA-AB46-4428-9A4C-4CEC6C22C9D6}" srcOrd="0" destOrd="0" presId="urn:microsoft.com/office/officeart/2005/8/layout/venn2"/>
    <dgm:cxn modelId="{AE1A436A-B7B1-4D94-9487-B787F4BF74D0}" type="presOf" srcId="{11D78F88-1A47-4BB1-8903-E42D150B01DE}" destId="{F25FBE90-879C-4522-B3C2-CE0EC77C8755}" srcOrd="0" destOrd="0" presId="urn:microsoft.com/office/officeart/2005/8/layout/venn2"/>
    <dgm:cxn modelId="{CF5B574D-60FA-4917-9E12-176CF838582D}" type="presOf" srcId="{91C213A0-F9DE-4860-95FD-B3A38FCD2CED}" destId="{43130867-A618-4E62-A923-125526007771}" srcOrd="1" destOrd="0" presId="urn:microsoft.com/office/officeart/2005/8/layout/venn2"/>
    <dgm:cxn modelId="{BA3AE894-B1B1-4C8A-9B2A-8655ED241679}" srcId="{5B99D313-D601-4255-A5A4-2FBC43B39B09}" destId="{91C213A0-F9DE-4860-95FD-B3A38FCD2CED}" srcOrd="2" destOrd="0" parTransId="{C34F4013-48BF-4CCA-8D54-013FC28C8043}" sibTransId="{BDD3D2C8-D06D-446B-8593-672A09F3465F}"/>
    <dgm:cxn modelId="{121F5F95-B02E-4573-8EA3-34D9026DCBAD}" srcId="{5B99D313-D601-4255-A5A4-2FBC43B39B09}" destId="{A4C4182A-868D-42F8-8F30-9D5A231423AF}" srcOrd="1" destOrd="0" parTransId="{39403050-09EA-420B-A240-080B23510596}" sibTransId="{28D25001-386A-4938-9226-2EF3CDEA438E}"/>
    <dgm:cxn modelId="{123A5838-17BA-4226-A5AB-58C8F6BEEA03}" type="presParOf" srcId="{533D01EE-47BB-4051-803D-9E50A237CF56}" destId="{49867237-3EDC-44DB-8AC0-E8D8146B6AD6}" srcOrd="0" destOrd="0" presId="urn:microsoft.com/office/officeart/2005/8/layout/venn2"/>
    <dgm:cxn modelId="{9C7DB326-A781-4DA1-B66E-DA593265E15E}" type="presParOf" srcId="{49867237-3EDC-44DB-8AC0-E8D8146B6AD6}" destId="{F25FBE90-879C-4522-B3C2-CE0EC77C8755}" srcOrd="0" destOrd="0" presId="urn:microsoft.com/office/officeart/2005/8/layout/venn2"/>
    <dgm:cxn modelId="{E48F94BF-5276-41AD-B537-09ACDD56CFE8}" type="presParOf" srcId="{49867237-3EDC-44DB-8AC0-E8D8146B6AD6}" destId="{1FB788EF-D696-4D52-9BD8-036051379A34}" srcOrd="1" destOrd="0" presId="urn:microsoft.com/office/officeart/2005/8/layout/venn2"/>
    <dgm:cxn modelId="{B6F1EAE3-1FC1-44BE-9D52-234C7BAD10E4}" type="presParOf" srcId="{533D01EE-47BB-4051-803D-9E50A237CF56}" destId="{4F0DD9BA-0592-450B-8D54-E37E4B26D01E}" srcOrd="1" destOrd="0" presId="urn:microsoft.com/office/officeart/2005/8/layout/venn2"/>
    <dgm:cxn modelId="{D5510F36-E557-4EB5-9427-6B1EFE4B376F}" type="presParOf" srcId="{4F0DD9BA-0592-450B-8D54-E37E4B26D01E}" destId="{CE38BFFA-AB46-4428-9A4C-4CEC6C22C9D6}" srcOrd="0" destOrd="0" presId="urn:microsoft.com/office/officeart/2005/8/layout/venn2"/>
    <dgm:cxn modelId="{2CA7B6CD-D402-4A54-B67F-9E042F7CCC4A}" type="presParOf" srcId="{4F0DD9BA-0592-450B-8D54-E37E4B26D01E}" destId="{573A1B20-49E7-4D2F-A1EF-5DAA0FE1CF8E}" srcOrd="1" destOrd="0" presId="urn:microsoft.com/office/officeart/2005/8/layout/venn2"/>
    <dgm:cxn modelId="{8611D6B6-5734-433E-BA85-15CB4CB4DED6}" type="presParOf" srcId="{533D01EE-47BB-4051-803D-9E50A237CF56}" destId="{98D292CD-E2D7-4CA5-9AE6-85B07E31D6BB}" srcOrd="2" destOrd="0" presId="urn:microsoft.com/office/officeart/2005/8/layout/venn2"/>
    <dgm:cxn modelId="{5032FFA2-56BE-4E40-8A73-434BFE0462AB}" type="presParOf" srcId="{98D292CD-E2D7-4CA5-9AE6-85B07E31D6BB}" destId="{1309626E-4510-426E-A6CE-2E067C012927}" srcOrd="0" destOrd="0" presId="urn:microsoft.com/office/officeart/2005/8/layout/venn2"/>
    <dgm:cxn modelId="{3A0079CF-4B75-40AA-AC09-8D1BFD2EC34B}" type="presParOf" srcId="{98D292CD-E2D7-4CA5-9AE6-85B07E31D6BB}" destId="{43130867-A618-4E62-A923-125526007771}"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CE213-2089-407A-A2F4-DDFAF945F1FB}" type="doc">
      <dgm:prSet loTypeId="urn:microsoft.com/office/officeart/2005/8/layout/cycle3" loCatId="cycle" qsTypeId="urn:microsoft.com/office/officeart/2005/8/quickstyle/simple1" qsCatId="simple" csTypeId="urn:microsoft.com/office/officeart/2005/8/colors/accent3_1" csCatId="accent3" phldr="1"/>
      <dgm:spPr/>
      <dgm:t>
        <a:bodyPr/>
        <a:lstStyle/>
        <a:p>
          <a:endParaRPr lang="de-AT"/>
        </a:p>
      </dgm:t>
    </dgm:pt>
    <dgm:pt modelId="{1385D192-730A-4B92-9169-4593A1EB456B}">
      <dgm:prSet phldrT="[Text]" custT="1"/>
      <dgm:spPr/>
      <dgm:t>
        <a:bodyPr/>
        <a:lstStyle/>
        <a:p>
          <a:r>
            <a:rPr lang="de-AT" sz="1100" noProof="0"/>
            <a:t>Rohstoff-gewinnung</a:t>
          </a:r>
        </a:p>
      </dgm:t>
    </dgm:pt>
    <dgm:pt modelId="{EC166FB5-8DDE-4B47-91CC-E3D0D7A8D564}" type="parTrans" cxnId="{623B9CD3-3FA3-40CE-B703-E2FADBA46882}">
      <dgm:prSet/>
      <dgm:spPr/>
      <dgm:t>
        <a:bodyPr/>
        <a:lstStyle/>
        <a:p>
          <a:endParaRPr lang="de-AT" sz="1100"/>
        </a:p>
      </dgm:t>
    </dgm:pt>
    <dgm:pt modelId="{BA8FF178-1D5C-40A1-9FA8-F275283567D6}" type="sibTrans" cxnId="{623B9CD3-3FA3-40CE-B703-E2FADBA46882}">
      <dgm:prSet/>
      <dgm:spPr/>
      <dgm:t>
        <a:bodyPr/>
        <a:lstStyle/>
        <a:p>
          <a:endParaRPr lang="de-AT" sz="1100"/>
        </a:p>
      </dgm:t>
    </dgm:pt>
    <dgm:pt modelId="{CB23E00A-3061-4CEE-8656-AC632922FC7A}">
      <dgm:prSet phldrT="[Text]" custT="1"/>
      <dgm:spPr/>
      <dgm:t>
        <a:bodyPr/>
        <a:lstStyle/>
        <a:p>
          <a:r>
            <a:rPr lang="de-AT" sz="1100" noProof="0"/>
            <a:t>Herstellung</a:t>
          </a:r>
        </a:p>
      </dgm:t>
    </dgm:pt>
    <dgm:pt modelId="{085FF7CD-2F02-4921-99EB-45346373C15C}" type="parTrans" cxnId="{6FE17C81-580B-4741-A5B0-D53E97708782}">
      <dgm:prSet/>
      <dgm:spPr/>
      <dgm:t>
        <a:bodyPr/>
        <a:lstStyle/>
        <a:p>
          <a:endParaRPr lang="de-AT" sz="1100"/>
        </a:p>
      </dgm:t>
    </dgm:pt>
    <dgm:pt modelId="{2F520213-EBE9-430B-8D60-04551CCE3AC7}" type="sibTrans" cxnId="{6FE17C81-580B-4741-A5B0-D53E97708782}">
      <dgm:prSet/>
      <dgm:spPr/>
      <dgm:t>
        <a:bodyPr/>
        <a:lstStyle/>
        <a:p>
          <a:endParaRPr lang="de-AT" sz="1100"/>
        </a:p>
      </dgm:t>
    </dgm:pt>
    <dgm:pt modelId="{4A724354-03C9-4F3F-9ABF-0B9F5F26046D}">
      <dgm:prSet phldrT="[Text]" custT="1"/>
      <dgm:spPr/>
      <dgm:t>
        <a:bodyPr/>
        <a:lstStyle/>
        <a:p>
          <a:r>
            <a:rPr lang="de-AT" sz="1100" noProof="0"/>
            <a:t>Verwendung</a:t>
          </a:r>
        </a:p>
      </dgm:t>
    </dgm:pt>
    <dgm:pt modelId="{4769ABCE-D67C-4A2D-A38F-270420F27596}" type="parTrans" cxnId="{428577C8-282E-4F51-91D0-9BE133F6187E}">
      <dgm:prSet/>
      <dgm:spPr/>
      <dgm:t>
        <a:bodyPr/>
        <a:lstStyle/>
        <a:p>
          <a:endParaRPr lang="de-AT" sz="1100"/>
        </a:p>
      </dgm:t>
    </dgm:pt>
    <dgm:pt modelId="{1605516E-95CA-4616-8B3C-731586157AF9}" type="sibTrans" cxnId="{428577C8-282E-4F51-91D0-9BE133F6187E}">
      <dgm:prSet/>
      <dgm:spPr/>
      <dgm:t>
        <a:bodyPr/>
        <a:lstStyle/>
        <a:p>
          <a:endParaRPr lang="de-AT" sz="1100"/>
        </a:p>
      </dgm:t>
    </dgm:pt>
    <dgm:pt modelId="{469D881C-901D-4A97-856F-D06B69E2CFDB}">
      <dgm:prSet phldrT="[Text]" custT="1"/>
      <dgm:spPr/>
      <dgm:t>
        <a:bodyPr/>
        <a:lstStyle/>
        <a:p>
          <a:r>
            <a:rPr lang="de-AT" sz="1100" noProof="0"/>
            <a:t>Recycling</a:t>
          </a:r>
        </a:p>
      </dgm:t>
    </dgm:pt>
    <dgm:pt modelId="{8E0F4683-55BB-449E-9C40-CFFBD07FF23B}" type="parTrans" cxnId="{C3ACB01F-1E9C-40D1-BCD1-AD22EA3D34CD}">
      <dgm:prSet/>
      <dgm:spPr/>
      <dgm:t>
        <a:bodyPr/>
        <a:lstStyle/>
        <a:p>
          <a:endParaRPr lang="de-AT" sz="1100"/>
        </a:p>
      </dgm:t>
    </dgm:pt>
    <dgm:pt modelId="{4468400B-3726-487E-A2A8-ACC7ACB106FF}" type="sibTrans" cxnId="{C3ACB01F-1E9C-40D1-BCD1-AD22EA3D34CD}">
      <dgm:prSet/>
      <dgm:spPr/>
      <dgm:t>
        <a:bodyPr/>
        <a:lstStyle/>
        <a:p>
          <a:endParaRPr lang="de-AT" sz="1100"/>
        </a:p>
      </dgm:t>
    </dgm:pt>
    <dgm:pt modelId="{9B86B1D9-C788-4EE1-89D4-5537966BB0A1}">
      <dgm:prSet phldrT="[Text]" custT="1"/>
      <dgm:spPr/>
      <dgm:t>
        <a:bodyPr/>
        <a:lstStyle/>
        <a:p>
          <a:r>
            <a:rPr lang="de-AT" sz="1100" noProof="0"/>
            <a:t>Material-verarbeitung</a:t>
          </a:r>
        </a:p>
      </dgm:t>
    </dgm:pt>
    <dgm:pt modelId="{9E8DB0D8-87CE-48CD-A115-FA9BA0C6DE88}" type="parTrans" cxnId="{FC052B62-99DF-4AC7-88BA-592648D24623}">
      <dgm:prSet/>
      <dgm:spPr/>
      <dgm:t>
        <a:bodyPr/>
        <a:lstStyle/>
        <a:p>
          <a:endParaRPr lang="de-AT" sz="1100"/>
        </a:p>
      </dgm:t>
    </dgm:pt>
    <dgm:pt modelId="{DD3A1888-BC19-4A56-B3AF-19D3080B63BE}" type="sibTrans" cxnId="{FC052B62-99DF-4AC7-88BA-592648D24623}">
      <dgm:prSet/>
      <dgm:spPr/>
      <dgm:t>
        <a:bodyPr/>
        <a:lstStyle/>
        <a:p>
          <a:endParaRPr lang="de-AT" sz="1100"/>
        </a:p>
      </dgm:t>
    </dgm:pt>
    <dgm:pt modelId="{A858D7FC-06FA-45A6-9192-E245CA8237E1}">
      <dgm:prSet phldrT="[Text]" custT="1"/>
      <dgm:spPr/>
      <dgm:t>
        <a:bodyPr/>
        <a:lstStyle/>
        <a:p>
          <a:r>
            <a:rPr lang="de-AT" sz="1100" noProof="0"/>
            <a:t>Verpackung</a:t>
          </a:r>
        </a:p>
      </dgm:t>
    </dgm:pt>
    <dgm:pt modelId="{D5913577-2EC4-46F4-9C72-C6CE1EB754E7}" type="parTrans" cxnId="{DDAAE197-32BF-46D1-8B84-8289D57B7119}">
      <dgm:prSet/>
      <dgm:spPr/>
      <dgm:t>
        <a:bodyPr/>
        <a:lstStyle/>
        <a:p>
          <a:endParaRPr lang="de-AT" sz="1100"/>
        </a:p>
      </dgm:t>
    </dgm:pt>
    <dgm:pt modelId="{0158B5AB-E440-46B1-94E5-7C069F9B6B34}" type="sibTrans" cxnId="{DDAAE197-32BF-46D1-8B84-8289D57B7119}">
      <dgm:prSet/>
      <dgm:spPr/>
      <dgm:t>
        <a:bodyPr/>
        <a:lstStyle/>
        <a:p>
          <a:endParaRPr lang="de-AT" sz="1100"/>
        </a:p>
      </dgm:t>
    </dgm:pt>
    <dgm:pt modelId="{7BE54EA8-9C61-483B-9556-EBB429679CB0}">
      <dgm:prSet phldrT="[Text]" custT="1"/>
      <dgm:spPr/>
      <dgm:t>
        <a:bodyPr/>
        <a:lstStyle/>
        <a:p>
          <a:r>
            <a:rPr lang="de-AT" sz="1100" noProof="0"/>
            <a:t>Transport</a:t>
          </a:r>
        </a:p>
      </dgm:t>
    </dgm:pt>
    <dgm:pt modelId="{1E96E357-57A8-4FFD-97B8-DBCF78AB04AC}" type="parTrans" cxnId="{6258C63F-2029-4C37-AEA7-763FFD49AA19}">
      <dgm:prSet/>
      <dgm:spPr/>
      <dgm:t>
        <a:bodyPr/>
        <a:lstStyle/>
        <a:p>
          <a:endParaRPr lang="de-AT" sz="1100"/>
        </a:p>
      </dgm:t>
    </dgm:pt>
    <dgm:pt modelId="{C6922EF1-9F7F-46C0-87A4-41298EB8E581}" type="sibTrans" cxnId="{6258C63F-2029-4C37-AEA7-763FFD49AA19}">
      <dgm:prSet/>
      <dgm:spPr/>
      <dgm:t>
        <a:bodyPr/>
        <a:lstStyle/>
        <a:p>
          <a:endParaRPr lang="de-AT" sz="1100"/>
        </a:p>
      </dgm:t>
    </dgm:pt>
    <dgm:pt modelId="{5205C6D3-812B-4853-8BF9-FFF59272334F}">
      <dgm:prSet phldrT="[Text]" custT="1"/>
      <dgm:spPr/>
      <dgm:t>
        <a:bodyPr/>
        <a:lstStyle/>
        <a:p>
          <a:r>
            <a:rPr lang="de-AT" sz="1100" noProof="0"/>
            <a:t>Ende der Lebensdauer</a:t>
          </a:r>
        </a:p>
      </dgm:t>
    </dgm:pt>
    <dgm:pt modelId="{50F27042-B613-45E5-97F7-B0FC96ABF1A3}" type="parTrans" cxnId="{0D79731F-919E-47A4-9981-7EFC854288F3}">
      <dgm:prSet/>
      <dgm:spPr/>
      <dgm:t>
        <a:bodyPr/>
        <a:lstStyle/>
        <a:p>
          <a:endParaRPr lang="de-AT" sz="1100"/>
        </a:p>
      </dgm:t>
    </dgm:pt>
    <dgm:pt modelId="{FE63E7B1-E541-4237-9456-DA4AE43437DB}" type="sibTrans" cxnId="{0D79731F-919E-47A4-9981-7EFC854288F3}">
      <dgm:prSet/>
      <dgm:spPr/>
      <dgm:t>
        <a:bodyPr/>
        <a:lstStyle/>
        <a:p>
          <a:endParaRPr lang="de-AT" sz="1100"/>
        </a:p>
      </dgm:t>
    </dgm:pt>
    <dgm:pt modelId="{37725660-44AA-4472-BC88-5B6746D488A6}" type="pres">
      <dgm:prSet presAssocID="{5F5CE213-2089-407A-A2F4-DDFAF945F1FB}" presName="Name0" presStyleCnt="0">
        <dgm:presLayoutVars>
          <dgm:dir/>
          <dgm:resizeHandles val="exact"/>
        </dgm:presLayoutVars>
      </dgm:prSet>
      <dgm:spPr/>
    </dgm:pt>
    <dgm:pt modelId="{9F2BAA9F-0543-4F83-8734-11698B17671C}" type="pres">
      <dgm:prSet presAssocID="{5F5CE213-2089-407A-A2F4-DDFAF945F1FB}" presName="cycle" presStyleCnt="0"/>
      <dgm:spPr/>
    </dgm:pt>
    <dgm:pt modelId="{98055C79-A739-4F6B-987B-EB7FB6BE3BDA}" type="pres">
      <dgm:prSet presAssocID="{1385D192-730A-4B92-9169-4593A1EB456B}" presName="nodeFirstNode" presStyleLbl="node1" presStyleIdx="0" presStyleCnt="8">
        <dgm:presLayoutVars>
          <dgm:bulletEnabled val="1"/>
        </dgm:presLayoutVars>
      </dgm:prSet>
      <dgm:spPr/>
    </dgm:pt>
    <dgm:pt modelId="{428ED6A8-263B-4C48-8FA0-5FB84D5B2EA0}" type="pres">
      <dgm:prSet presAssocID="{BA8FF178-1D5C-40A1-9FA8-F275283567D6}" presName="sibTransFirstNode" presStyleLbl="bgShp" presStyleIdx="0" presStyleCnt="1"/>
      <dgm:spPr/>
    </dgm:pt>
    <dgm:pt modelId="{C5CC59C7-60FD-4F8F-A465-E8703D958D12}" type="pres">
      <dgm:prSet presAssocID="{9B86B1D9-C788-4EE1-89D4-5537966BB0A1}" presName="nodeFollowingNodes" presStyleLbl="node1" presStyleIdx="1" presStyleCnt="8">
        <dgm:presLayoutVars>
          <dgm:bulletEnabled val="1"/>
        </dgm:presLayoutVars>
      </dgm:prSet>
      <dgm:spPr/>
    </dgm:pt>
    <dgm:pt modelId="{86169C77-A9DD-4797-A1BF-EE23CCB6CEDA}" type="pres">
      <dgm:prSet presAssocID="{CB23E00A-3061-4CEE-8656-AC632922FC7A}" presName="nodeFollowingNodes" presStyleLbl="node1" presStyleIdx="2" presStyleCnt="8">
        <dgm:presLayoutVars>
          <dgm:bulletEnabled val="1"/>
        </dgm:presLayoutVars>
      </dgm:prSet>
      <dgm:spPr/>
    </dgm:pt>
    <dgm:pt modelId="{0C71881B-4BEE-401C-9394-D68B8CD5356B}" type="pres">
      <dgm:prSet presAssocID="{A858D7FC-06FA-45A6-9192-E245CA8237E1}" presName="nodeFollowingNodes" presStyleLbl="node1" presStyleIdx="3" presStyleCnt="8">
        <dgm:presLayoutVars>
          <dgm:bulletEnabled val="1"/>
        </dgm:presLayoutVars>
      </dgm:prSet>
      <dgm:spPr/>
    </dgm:pt>
    <dgm:pt modelId="{7BAF7F54-6AC3-44F7-B301-558AD0AEFBDB}" type="pres">
      <dgm:prSet presAssocID="{7BE54EA8-9C61-483B-9556-EBB429679CB0}" presName="nodeFollowingNodes" presStyleLbl="node1" presStyleIdx="4" presStyleCnt="8">
        <dgm:presLayoutVars>
          <dgm:bulletEnabled val="1"/>
        </dgm:presLayoutVars>
      </dgm:prSet>
      <dgm:spPr/>
    </dgm:pt>
    <dgm:pt modelId="{A43AAFE9-7B1D-45E1-AC62-79C213645479}" type="pres">
      <dgm:prSet presAssocID="{4A724354-03C9-4F3F-9ABF-0B9F5F26046D}" presName="nodeFollowingNodes" presStyleLbl="node1" presStyleIdx="5" presStyleCnt="8">
        <dgm:presLayoutVars>
          <dgm:bulletEnabled val="1"/>
        </dgm:presLayoutVars>
      </dgm:prSet>
      <dgm:spPr/>
    </dgm:pt>
    <dgm:pt modelId="{0EDBD4A2-DB1B-4896-98BA-E9F2255E1F0C}" type="pres">
      <dgm:prSet presAssocID="{5205C6D3-812B-4853-8BF9-FFF59272334F}" presName="nodeFollowingNodes" presStyleLbl="node1" presStyleIdx="6" presStyleCnt="8">
        <dgm:presLayoutVars>
          <dgm:bulletEnabled val="1"/>
        </dgm:presLayoutVars>
      </dgm:prSet>
      <dgm:spPr/>
    </dgm:pt>
    <dgm:pt modelId="{E38A0004-E53A-43F1-91BD-3582EADDDFA1}" type="pres">
      <dgm:prSet presAssocID="{469D881C-901D-4A97-856F-D06B69E2CFDB}" presName="nodeFollowingNodes" presStyleLbl="node1" presStyleIdx="7" presStyleCnt="8">
        <dgm:presLayoutVars>
          <dgm:bulletEnabled val="1"/>
        </dgm:presLayoutVars>
      </dgm:prSet>
      <dgm:spPr/>
    </dgm:pt>
  </dgm:ptLst>
  <dgm:cxnLst>
    <dgm:cxn modelId="{0D79731F-919E-47A4-9981-7EFC854288F3}" srcId="{5F5CE213-2089-407A-A2F4-DDFAF945F1FB}" destId="{5205C6D3-812B-4853-8BF9-FFF59272334F}" srcOrd="6" destOrd="0" parTransId="{50F27042-B613-45E5-97F7-B0FC96ABF1A3}" sibTransId="{FE63E7B1-E541-4237-9456-DA4AE43437DB}"/>
    <dgm:cxn modelId="{C3ACB01F-1E9C-40D1-BCD1-AD22EA3D34CD}" srcId="{5F5CE213-2089-407A-A2F4-DDFAF945F1FB}" destId="{469D881C-901D-4A97-856F-D06B69E2CFDB}" srcOrd="7" destOrd="0" parTransId="{8E0F4683-55BB-449E-9C40-CFFBD07FF23B}" sibTransId="{4468400B-3726-487E-A2A8-ACC7ACB106FF}"/>
    <dgm:cxn modelId="{BC1F2F3B-77A9-43DE-A701-D9F6D2A0CC3E}" type="presOf" srcId="{1385D192-730A-4B92-9169-4593A1EB456B}" destId="{98055C79-A739-4F6B-987B-EB7FB6BE3BDA}" srcOrd="0" destOrd="0" presId="urn:microsoft.com/office/officeart/2005/8/layout/cycle3"/>
    <dgm:cxn modelId="{6258C63F-2029-4C37-AEA7-763FFD49AA19}" srcId="{5F5CE213-2089-407A-A2F4-DDFAF945F1FB}" destId="{7BE54EA8-9C61-483B-9556-EBB429679CB0}" srcOrd="4" destOrd="0" parTransId="{1E96E357-57A8-4FFD-97B8-DBCF78AB04AC}" sibTransId="{C6922EF1-9F7F-46C0-87A4-41298EB8E581}"/>
    <dgm:cxn modelId="{FC052B62-99DF-4AC7-88BA-592648D24623}" srcId="{5F5CE213-2089-407A-A2F4-DDFAF945F1FB}" destId="{9B86B1D9-C788-4EE1-89D4-5537966BB0A1}" srcOrd="1" destOrd="0" parTransId="{9E8DB0D8-87CE-48CD-A115-FA9BA0C6DE88}" sibTransId="{DD3A1888-BC19-4A56-B3AF-19D3080B63BE}"/>
    <dgm:cxn modelId="{7F2D2B4B-FE61-43F8-A523-EDA6B4022B60}" type="presOf" srcId="{CB23E00A-3061-4CEE-8656-AC632922FC7A}" destId="{86169C77-A9DD-4797-A1BF-EE23CCB6CEDA}" srcOrd="0" destOrd="0" presId="urn:microsoft.com/office/officeart/2005/8/layout/cycle3"/>
    <dgm:cxn modelId="{7B5ABC4E-18ED-400B-B4AE-58996E9F7253}" type="presOf" srcId="{9B86B1D9-C788-4EE1-89D4-5537966BB0A1}" destId="{C5CC59C7-60FD-4F8F-A465-E8703D958D12}" srcOrd="0" destOrd="0" presId="urn:microsoft.com/office/officeart/2005/8/layout/cycle3"/>
    <dgm:cxn modelId="{6FE17C81-580B-4741-A5B0-D53E97708782}" srcId="{5F5CE213-2089-407A-A2F4-DDFAF945F1FB}" destId="{CB23E00A-3061-4CEE-8656-AC632922FC7A}" srcOrd="2" destOrd="0" parTransId="{085FF7CD-2F02-4921-99EB-45346373C15C}" sibTransId="{2F520213-EBE9-430B-8D60-04551CCE3AC7}"/>
    <dgm:cxn modelId="{DDAAE197-32BF-46D1-8B84-8289D57B7119}" srcId="{5F5CE213-2089-407A-A2F4-DDFAF945F1FB}" destId="{A858D7FC-06FA-45A6-9192-E245CA8237E1}" srcOrd="3" destOrd="0" parTransId="{D5913577-2EC4-46F4-9C72-C6CE1EB754E7}" sibTransId="{0158B5AB-E440-46B1-94E5-7C069F9B6B34}"/>
    <dgm:cxn modelId="{B9314CB3-930D-476E-AFB3-DBDC8DAC7C92}" type="presOf" srcId="{5205C6D3-812B-4853-8BF9-FFF59272334F}" destId="{0EDBD4A2-DB1B-4896-98BA-E9F2255E1F0C}" srcOrd="0" destOrd="0" presId="urn:microsoft.com/office/officeart/2005/8/layout/cycle3"/>
    <dgm:cxn modelId="{D76986B8-8340-4A05-8723-4187C8F562A0}" type="presOf" srcId="{BA8FF178-1D5C-40A1-9FA8-F275283567D6}" destId="{428ED6A8-263B-4C48-8FA0-5FB84D5B2EA0}" srcOrd="0" destOrd="0" presId="urn:microsoft.com/office/officeart/2005/8/layout/cycle3"/>
    <dgm:cxn modelId="{818CA5B9-C82F-44CE-9962-D54E5B77C431}" type="presOf" srcId="{5F5CE213-2089-407A-A2F4-DDFAF945F1FB}" destId="{37725660-44AA-4472-BC88-5B6746D488A6}" srcOrd="0" destOrd="0" presId="urn:microsoft.com/office/officeart/2005/8/layout/cycle3"/>
    <dgm:cxn modelId="{428577C8-282E-4F51-91D0-9BE133F6187E}" srcId="{5F5CE213-2089-407A-A2F4-DDFAF945F1FB}" destId="{4A724354-03C9-4F3F-9ABF-0B9F5F26046D}" srcOrd="5" destOrd="0" parTransId="{4769ABCE-D67C-4A2D-A38F-270420F27596}" sibTransId="{1605516E-95CA-4616-8B3C-731586157AF9}"/>
    <dgm:cxn modelId="{D3F752CF-63E9-4E21-BDD4-38EC1430A63F}" type="presOf" srcId="{469D881C-901D-4A97-856F-D06B69E2CFDB}" destId="{E38A0004-E53A-43F1-91BD-3582EADDDFA1}" srcOrd="0" destOrd="0" presId="urn:microsoft.com/office/officeart/2005/8/layout/cycle3"/>
    <dgm:cxn modelId="{623B9CD3-3FA3-40CE-B703-E2FADBA46882}" srcId="{5F5CE213-2089-407A-A2F4-DDFAF945F1FB}" destId="{1385D192-730A-4B92-9169-4593A1EB456B}" srcOrd="0" destOrd="0" parTransId="{EC166FB5-8DDE-4B47-91CC-E3D0D7A8D564}" sibTransId="{BA8FF178-1D5C-40A1-9FA8-F275283567D6}"/>
    <dgm:cxn modelId="{0975E5EA-75E4-4241-819C-3D7D598D85BA}" type="presOf" srcId="{4A724354-03C9-4F3F-9ABF-0B9F5F26046D}" destId="{A43AAFE9-7B1D-45E1-AC62-79C213645479}" srcOrd="0" destOrd="0" presId="urn:microsoft.com/office/officeart/2005/8/layout/cycle3"/>
    <dgm:cxn modelId="{15BB93F7-CC78-47A6-A26B-C791AA56A7A3}" type="presOf" srcId="{7BE54EA8-9C61-483B-9556-EBB429679CB0}" destId="{7BAF7F54-6AC3-44F7-B301-558AD0AEFBDB}" srcOrd="0" destOrd="0" presId="urn:microsoft.com/office/officeart/2005/8/layout/cycle3"/>
    <dgm:cxn modelId="{5A3DB6FF-B339-4F8A-BF2E-2E36AA6684FB}" type="presOf" srcId="{A858D7FC-06FA-45A6-9192-E245CA8237E1}" destId="{0C71881B-4BEE-401C-9394-D68B8CD5356B}" srcOrd="0" destOrd="0" presId="urn:microsoft.com/office/officeart/2005/8/layout/cycle3"/>
    <dgm:cxn modelId="{9C945DFF-F26A-4F97-AC49-EDF0E99AEA27}" type="presParOf" srcId="{37725660-44AA-4472-BC88-5B6746D488A6}" destId="{9F2BAA9F-0543-4F83-8734-11698B17671C}" srcOrd="0" destOrd="0" presId="urn:microsoft.com/office/officeart/2005/8/layout/cycle3"/>
    <dgm:cxn modelId="{0AE25FFF-2ED1-4E3D-8183-0F51FF859594}" type="presParOf" srcId="{9F2BAA9F-0543-4F83-8734-11698B17671C}" destId="{98055C79-A739-4F6B-987B-EB7FB6BE3BDA}" srcOrd="0" destOrd="0" presId="urn:microsoft.com/office/officeart/2005/8/layout/cycle3"/>
    <dgm:cxn modelId="{FAD1C642-A630-434E-995A-02B4EEF793C3}" type="presParOf" srcId="{9F2BAA9F-0543-4F83-8734-11698B17671C}" destId="{428ED6A8-263B-4C48-8FA0-5FB84D5B2EA0}" srcOrd="1" destOrd="0" presId="urn:microsoft.com/office/officeart/2005/8/layout/cycle3"/>
    <dgm:cxn modelId="{2004AB18-0FE0-43A0-9FAF-47B953431145}" type="presParOf" srcId="{9F2BAA9F-0543-4F83-8734-11698B17671C}" destId="{C5CC59C7-60FD-4F8F-A465-E8703D958D12}" srcOrd="2" destOrd="0" presId="urn:microsoft.com/office/officeart/2005/8/layout/cycle3"/>
    <dgm:cxn modelId="{C9821229-A89E-46E3-BD93-4A785CC5573B}" type="presParOf" srcId="{9F2BAA9F-0543-4F83-8734-11698B17671C}" destId="{86169C77-A9DD-4797-A1BF-EE23CCB6CEDA}" srcOrd="3" destOrd="0" presId="urn:microsoft.com/office/officeart/2005/8/layout/cycle3"/>
    <dgm:cxn modelId="{69EE5994-2585-4F19-9653-1390C3093905}" type="presParOf" srcId="{9F2BAA9F-0543-4F83-8734-11698B17671C}" destId="{0C71881B-4BEE-401C-9394-D68B8CD5356B}" srcOrd="4" destOrd="0" presId="urn:microsoft.com/office/officeart/2005/8/layout/cycle3"/>
    <dgm:cxn modelId="{394AA5CC-0C3B-4496-A614-9601ED58A068}" type="presParOf" srcId="{9F2BAA9F-0543-4F83-8734-11698B17671C}" destId="{7BAF7F54-6AC3-44F7-B301-558AD0AEFBDB}" srcOrd="5" destOrd="0" presId="urn:microsoft.com/office/officeart/2005/8/layout/cycle3"/>
    <dgm:cxn modelId="{F961913E-085D-46F1-BFE8-DC82BF07A620}" type="presParOf" srcId="{9F2BAA9F-0543-4F83-8734-11698B17671C}" destId="{A43AAFE9-7B1D-45E1-AC62-79C213645479}" srcOrd="6" destOrd="0" presId="urn:microsoft.com/office/officeart/2005/8/layout/cycle3"/>
    <dgm:cxn modelId="{7F0F9B48-8CDE-4229-8147-F66D959EEED1}" type="presParOf" srcId="{9F2BAA9F-0543-4F83-8734-11698B17671C}" destId="{0EDBD4A2-DB1B-4896-98BA-E9F2255E1F0C}" srcOrd="7" destOrd="0" presId="urn:microsoft.com/office/officeart/2005/8/layout/cycle3"/>
    <dgm:cxn modelId="{241A9FAD-66AC-4C93-AA06-F532F1C30399}" type="presParOf" srcId="{9F2BAA9F-0543-4F83-8734-11698B17671C}" destId="{E38A0004-E53A-43F1-91BD-3582EADDDFA1}"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FBE90-879C-4522-B3C2-CE0EC77C8755}">
      <dsp:nvSpPr>
        <dsp:cNvPr id="0" name=""/>
        <dsp:cNvSpPr/>
      </dsp:nvSpPr>
      <dsp:spPr>
        <a:xfrm>
          <a:off x="1219199" y="0"/>
          <a:ext cx="4876800" cy="4876800"/>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AT" sz="2300" kern="1200" noProof="0">
              <a:latin typeface="Futura Lt BT" panose="020B0402020204020303" pitchFamily="34" charset="0"/>
            </a:rPr>
            <a:t>Umwelt</a:t>
          </a:r>
        </a:p>
      </dsp:txBody>
      <dsp:txXfrm>
        <a:off x="2805379" y="243839"/>
        <a:ext cx="1704441" cy="731520"/>
      </dsp:txXfrm>
    </dsp:sp>
    <dsp:sp modelId="{CE38BFFA-AB46-4428-9A4C-4CEC6C22C9D6}">
      <dsp:nvSpPr>
        <dsp:cNvPr id="0" name=""/>
        <dsp:cNvSpPr/>
      </dsp:nvSpPr>
      <dsp:spPr>
        <a:xfrm>
          <a:off x="1828799" y="1219199"/>
          <a:ext cx="3657600" cy="3657600"/>
        </a:xfrm>
        <a:prstGeom prst="ellipse">
          <a:avLst/>
        </a:prstGeom>
        <a:solidFill>
          <a:schemeClr val="accent6">
            <a:shade val="80000"/>
            <a:hueOff val="191133"/>
            <a:satOff val="-14282"/>
            <a:lumOff val="15728"/>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AT" sz="2300" kern="1200" noProof="0">
              <a:latin typeface="Futura Lt BT" panose="020B0402020204020303" pitchFamily="34" charset="0"/>
            </a:rPr>
            <a:t>Soziales</a:t>
          </a:r>
        </a:p>
      </dsp:txBody>
      <dsp:txXfrm>
        <a:off x="2805379" y="1447799"/>
        <a:ext cx="1704441" cy="685800"/>
      </dsp:txXfrm>
    </dsp:sp>
    <dsp:sp modelId="{1309626E-4510-426E-A6CE-2E067C012927}">
      <dsp:nvSpPr>
        <dsp:cNvPr id="0" name=""/>
        <dsp:cNvSpPr/>
      </dsp:nvSpPr>
      <dsp:spPr>
        <a:xfrm>
          <a:off x="2438399" y="2438400"/>
          <a:ext cx="2438400" cy="2438400"/>
        </a:xfrm>
        <a:prstGeom prst="ellipse">
          <a:avLst/>
        </a:prstGeom>
        <a:solidFill>
          <a:schemeClr val="accent6">
            <a:shade val="80000"/>
            <a:hueOff val="382266"/>
            <a:satOff val="-28565"/>
            <a:lumOff val="31456"/>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de-AT" sz="2300" kern="1200" noProof="0">
              <a:latin typeface="Futura Lt BT" panose="020B0402020204020303" pitchFamily="34" charset="0"/>
            </a:rPr>
            <a:t>Wirtschaft</a:t>
          </a:r>
        </a:p>
      </dsp:txBody>
      <dsp:txXfrm>
        <a:off x="2795495" y="3048000"/>
        <a:ext cx="1724209" cy="121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ED6A8-263B-4C48-8FA0-5FB84D5B2EA0}">
      <dsp:nvSpPr>
        <dsp:cNvPr id="0" name=""/>
        <dsp:cNvSpPr/>
      </dsp:nvSpPr>
      <dsp:spPr>
        <a:xfrm>
          <a:off x="1140104" y="-38314"/>
          <a:ext cx="4529249" cy="4529249"/>
        </a:xfrm>
        <a:prstGeom prst="circularArrow">
          <a:avLst>
            <a:gd name="adj1" fmla="val 5544"/>
            <a:gd name="adj2" fmla="val 330680"/>
            <a:gd name="adj3" fmla="val 14653161"/>
            <a:gd name="adj4" fmla="val 16872018"/>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55C79-A739-4F6B-987B-EB7FB6BE3BDA}">
      <dsp:nvSpPr>
        <dsp:cNvPr id="0" name=""/>
        <dsp:cNvSpPr/>
      </dsp:nvSpPr>
      <dsp:spPr>
        <a:xfrm>
          <a:off x="2768836" y="296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Rohstoff-gewinnung</a:t>
          </a:r>
        </a:p>
      </dsp:txBody>
      <dsp:txXfrm>
        <a:off x="2799878" y="34006"/>
        <a:ext cx="1209701" cy="573808"/>
      </dsp:txXfrm>
    </dsp:sp>
    <dsp:sp modelId="{C5CC59C7-60FD-4F8F-A465-E8703D958D12}">
      <dsp:nvSpPr>
        <dsp:cNvPr id="0" name=""/>
        <dsp:cNvSpPr/>
      </dsp:nvSpPr>
      <dsp:spPr>
        <a:xfrm>
          <a:off x="4134577" y="568672"/>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Material-verarbeitung</a:t>
          </a:r>
        </a:p>
      </dsp:txBody>
      <dsp:txXfrm>
        <a:off x="4165619" y="599714"/>
        <a:ext cx="1209701" cy="573808"/>
      </dsp:txXfrm>
    </dsp:sp>
    <dsp:sp modelId="{86169C77-A9DD-4797-A1BF-EE23CCB6CEDA}">
      <dsp:nvSpPr>
        <dsp:cNvPr id="0" name=""/>
        <dsp:cNvSpPr/>
      </dsp:nvSpPr>
      <dsp:spPr>
        <a:xfrm>
          <a:off x="4700285" y="193441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Herstellung</a:t>
          </a:r>
        </a:p>
      </dsp:txBody>
      <dsp:txXfrm>
        <a:off x="4731327" y="1965456"/>
        <a:ext cx="1209701" cy="573808"/>
      </dsp:txXfrm>
    </dsp:sp>
    <dsp:sp modelId="{0C71881B-4BEE-401C-9394-D68B8CD5356B}">
      <dsp:nvSpPr>
        <dsp:cNvPr id="0" name=""/>
        <dsp:cNvSpPr/>
      </dsp:nvSpPr>
      <dsp:spPr>
        <a:xfrm>
          <a:off x="4134577" y="3300155"/>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Verpackung</a:t>
          </a:r>
        </a:p>
      </dsp:txBody>
      <dsp:txXfrm>
        <a:off x="4165619" y="3331197"/>
        <a:ext cx="1209701" cy="573808"/>
      </dsp:txXfrm>
    </dsp:sp>
    <dsp:sp modelId="{7BAF7F54-6AC3-44F7-B301-558AD0AEFBDB}">
      <dsp:nvSpPr>
        <dsp:cNvPr id="0" name=""/>
        <dsp:cNvSpPr/>
      </dsp:nvSpPr>
      <dsp:spPr>
        <a:xfrm>
          <a:off x="2768836" y="3865863"/>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Transport</a:t>
          </a:r>
        </a:p>
      </dsp:txBody>
      <dsp:txXfrm>
        <a:off x="2799878" y="3896905"/>
        <a:ext cx="1209701" cy="573808"/>
      </dsp:txXfrm>
    </dsp:sp>
    <dsp:sp modelId="{A43AAFE9-7B1D-45E1-AC62-79C213645479}">
      <dsp:nvSpPr>
        <dsp:cNvPr id="0" name=""/>
        <dsp:cNvSpPr/>
      </dsp:nvSpPr>
      <dsp:spPr>
        <a:xfrm>
          <a:off x="1403094" y="3300155"/>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Verwendung</a:t>
          </a:r>
        </a:p>
      </dsp:txBody>
      <dsp:txXfrm>
        <a:off x="1434136" y="3331197"/>
        <a:ext cx="1209701" cy="573808"/>
      </dsp:txXfrm>
    </dsp:sp>
    <dsp:sp modelId="{0EDBD4A2-DB1B-4896-98BA-E9F2255E1F0C}">
      <dsp:nvSpPr>
        <dsp:cNvPr id="0" name=""/>
        <dsp:cNvSpPr/>
      </dsp:nvSpPr>
      <dsp:spPr>
        <a:xfrm>
          <a:off x="837386" y="1934414"/>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Ende der Lebensdauer</a:t>
          </a:r>
        </a:p>
      </dsp:txBody>
      <dsp:txXfrm>
        <a:off x="868428" y="1965456"/>
        <a:ext cx="1209701" cy="573808"/>
      </dsp:txXfrm>
    </dsp:sp>
    <dsp:sp modelId="{E38A0004-E53A-43F1-91BD-3582EADDDFA1}">
      <dsp:nvSpPr>
        <dsp:cNvPr id="0" name=""/>
        <dsp:cNvSpPr/>
      </dsp:nvSpPr>
      <dsp:spPr>
        <a:xfrm>
          <a:off x="1403094" y="568672"/>
          <a:ext cx="1271785" cy="635892"/>
        </a:xfrm>
        <a:prstGeom prst="round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AT" sz="1100" kern="1200" noProof="0"/>
            <a:t>Recycling</a:t>
          </a:r>
        </a:p>
      </dsp:txBody>
      <dsp:txXfrm>
        <a:off x="1434136" y="599714"/>
        <a:ext cx="1209701" cy="57380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8:53.804"/>
    </inkml:context>
    <inkml:brush xml:id="br0">
      <inkml:brushProperty name="width" value="0.05" units="cm"/>
      <inkml:brushProperty name="height" value="0.05" units="cm"/>
      <inkml:brushProperty name="color" value="#FFFFFF"/>
    </inkml:brush>
  </inkml:definitions>
  <inkml:trace contextRef="#ctx0" brushRef="#br0">1068 98 24575,'-256'21'0,"72"-1"0,-143-14 0,1040-31 0,-855 53 0,12-14 0,-1-6 0,-175-10 0,275-5 0,31 6 0,-1 1 0,1 0 0,-1 0 0,1-1 0,0 1 0,-1 0 0,1-1 0,0 1 0,-1 0 0,1-1 0,0 1 0,0-1 0,-1 1 0,1-1 0,0 1 0,0 0 0,0-1 0,0 1 0,-1-1 0,1 1 0,0-1 0,0 1 0,0-1 0,0 1 0,0-1 0,0 1 0,0-1 0,0 1 0,0-1 0,1 0 0,1-3 0,1 0 0,-1 0 0,1 0 0,0 1 0,0-1 0,1 1 0,6-6 0,11-13 0,-21 22 0,0 0 0,1-1 0,-1 1 0,0 0 0,0-1 0,0 1 0,0-1 0,0 1 0,0 0 0,0-1 0,0 1 0,0 0 0,0-1 0,0 1 0,0-1 0,0 1 0,0 0 0,0-1 0,0 1 0,0 0 0,0-1 0,-1 1 0,1 0 0,0-1 0,0 1 0,0 0 0,-1-1 0,1 1 0,0 0 0,0-1 0,-1 1 0,1 0 0,0 0 0,-1-1 0,1 1 0,0 0 0,-1 0 0,1 0 0,0 0 0,-1-1 0,1 1 0,0 0 0,-1 0 0,1 0 0,-1 0 0,1 0 0,0 0 0,-1 0 0,-23-3 0,22 2 0,-70 2 0,58 1 0,1-1 0,-1 0 0,0-1 0,1-1 0,-1 0 0,0-1 0,1-1 0,-1 0 0,-14-5 0,28 8 0,-1-1 0,0 1 0,1 0 0,-1 0 0,1-1 0,-1 1 0,1 0 0,-1-1 0,1 1 0,0-1 0,-1 1 0,1-1 0,-1 1 0,1 0 0,0-1 0,-1 0 0,1 1 0,0-1 0,0 1 0,-1-1 0,1 1 0,0-1 0,0 1 0,0-1 0,0 0 0,0 1 0,-1-1 0,1 1 0,0-1 0,1 0 0,-1 1 0,0-1 0,0 1 0,0-1 0,0 0 0,0 1 0,1-1 0,-1 1 0,0-1 0,0 1 0,1-1 0,-1 1 0,0-1 0,1 1 0,-1-1 0,1 1 0,-1-1 0,1 0 0,29-24 0,-17 16 0,-37 17 0,13-5 0,0 0 0,0 1 0,1 0 0,-1 1 0,-11 7 0,22-12 0,0 0 0,-1 0 0,1 0 0,0 0 0,0 0 0,0 0 0,0 0 0,0 0 0,0 0 0,0 1 0,0-1 0,0 0 0,-1 0 0,1 0 0,0 0 0,0 0 0,0 0 0,0 1 0,0-1 0,0 0 0,0 0 0,0 0 0,0 0 0,0 0 0,0 0 0,0 1 0,0-1 0,0 0 0,0 0 0,0 0 0,0 0 0,0 0 0,0 1 0,0-1 0,0 0 0,1 0 0,-1 0 0,0 0 0,0 0 0,0 0 0,0 0 0,0 1 0,0-1 0,0 0 0,0 0 0,0 0 0,1 0 0,-1 0 0,0 0 0,0 0 0,0 0 0,0 0 0,0 0 0,0 0 0,0 0 0,1 0 0,-1 0 0,14 4 0,19-1 0,155-4 0,80 6 0,-233-1 0,-35-4 0,0 0 0,0 0 0,-1 0 0,1 0 0,0 0 0,0 0 0,0 0 0,0 0 0,0 0 0,0 0 0,0 0 0,0 0 0,0 1 0,-1-1 0,1 0 0,0 0 0,0 0 0,0 0 0,0 0 0,0 0 0,0 0 0,0 0 0,0 0 0,0 0 0,0 0 0,0 1 0,0-1 0,0 0 0,0 0 0,0 0 0,0 0 0,0 0 0,0 0 0,0 0 0,0 0 0,0 0 0,0 1 0,0-1 0,0 0 0,0 0 0,0 0 0,0 0 0,0 0 0,0 0 0,0 0 0,0 0 0,0 0 0,0 1 0,0-1 0,0 0 0,0 0 0,0 0 0,0 0 0,0 0 0,0 0 0,0 0 0,0 0 0,1 0 0,-19 7 0,-27 5 0,43-12 0,-65 19-1365,38-11-5461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54.942"/>
    </inkml:context>
    <inkml:brush xml:id="br0">
      <inkml:brushProperty name="width" value="0.35" units="cm"/>
      <inkml:brushProperty name="height" value="0.35" units="cm"/>
      <inkml:brushProperty name="color" value="#FFFFFF"/>
    </inkml:brush>
  </inkml:definitions>
  <inkml:trace contextRef="#ctx0" brushRef="#br0">314 1 24575,'14'5'0,"0"0"0,1-1 0,-1-1 0,1 0 0,0-1 0,0-1 0,23 0 0,13 2 0,90 13 0,221 13 0,-353-30 0,39 4 0,-46-3 0,-1 0 0,1 1 0,-1-1 0,1 0 0,-1 1 0,1-1 0,-1 1 0,1-1 0,-1 1 0,1 0 0,-1 0 0,0 0 0,0 0 0,1 0 0,-1 0 0,0 0 0,0 0 0,0 0 0,0 0 0,0 1 0,0-1 0,0 0 0,0 1 0,0 2 0,-1-3 0,0 0 0,0 1 0,0-1 0,0 0 0,0 0 0,-1 1 0,1-1 0,0 0 0,-1 0 0,1 0 0,-1 0 0,1 0 0,-1 1 0,0-1 0,0 0 0,1 0 0,-1 0 0,0-1 0,0 1 0,0 0 0,0 0 0,0 0 0,0-1 0,0 1 0,0 0 0,-2 0 0,-36 17 0,30-15 0,-65 28 0,75-31 0,-1 0 0,0 0 0,0 0 0,0 0 0,0 0 0,0 0 0,0 0 0,0 0 0,0 0 0,0 0 0,1 0 0,-1 0 0,0 0 0,0 0 0,0 0 0,0 0 0,0 0 0,0 0 0,0 1 0,0-1 0,0 0 0,0 0 0,0 0 0,0 0 0,0 0 0,0 0 0,0 0 0,0 0 0,0 0 0,1 1 0,-1-1 0,0 0 0,0 0 0,0 0 0,0 0 0,0 0 0,-1 0 0,1 0 0,0 0 0,0 0 0,0 1 0,0-1 0,0 0 0,0 0 0,0 0 0,0 0 0,0 0 0,0 0 0,0 0 0,0 0 0,0 0 0,0 0 0,0 1 0,0-1 0,0 0 0,-1 0 0,1 0 0,0 0 0,0 0 0,0 0 0,0 0 0,0 0 0,0 0 0,0 0 0,0 0 0,0 0 0,-1 0 0,1 0 0,0 0 0,13 2 0,19-2 0,598-22 0,-624 22 0,1 0 0,-1 0 0,0 1 0,0 0 0,0 0 0,1 1 0,-1-1 0,0 1 0,-1 1 0,8 3 0,-12-6 0,1 1 0,-1 0 0,0 0 0,0 0 0,0 0 0,0 0 0,0 0 0,0 0 0,0 0 0,-1 1 0,1-1 0,0 0 0,-1 0 0,1 1 0,-1-1 0,1 0 0,-1 1 0,1-1 0,-1 3 0,0-1 0,0-1 0,-1 1 0,1 0 0,-1-1 0,0 1 0,1 0 0,-1-1 0,0 1 0,-1-1 0,1 1 0,0-1 0,-1 0 0,1 1 0,-3 1 0,-4 5 0,0 0 0,-1-1 0,0 0 0,-1 0 0,1-1 0,-1 0 0,-1-1 0,1 0 0,-14 5 0,-109 37 0,111-41 0,-22 5 0,0-2 0,-1-2 0,-80 5 0,-138-13 0,115-2 0,132 3 0,0 0 0,1 2 0,-19 4 0,-42 5 0,-78 0 0,-34 0 0,153-13 0,17 0 0,-1 0 0,1 2 0,0 0 0,-1 0 0,1 2 0,0 1 0,0 0 0,0 1 0,-19 8 0,10-2 0,15-5 0,42-5 0,1435-3 0,-1434 4 0,0 1 0,0 2 0,32 9 0,-30-6 0,1-2 0,40 3 0,-27-8 0,-20-1 0,0 1 0,0 2 0,33 7 0,-40-7 0,-1 0 0,36 0 0,-39-3 0,-1 1 0,1 0 0,-1 2 0,0-1 0,27 9 0,0 3-348,70 12 1,-96-22-323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04.897"/>
    </inkml:context>
    <inkml:brush xml:id="br0">
      <inkml:brushProperty name="width" value="0.35" units="cm"/>
      <inkml:brushProperty name="height" value="0.35" units="cm"/>
      <inkml:brushProperty name="color" value="#FFFFFF"/>
    </inkml:brush>
  </inkml:definitions>
  <inkml:trace contextRef="#ctx0" brushRef="#br0">505 0 24575,'130'11'0,"-22"-1"0,522 34 0,-527-34 0,513 8 0,-598-17 0,0 1 0,-1 1 0,1 1 0,27 9 0,-25-7 0,0-1 0,41 6 0,10-8 0,-43-3 0,0 1 0,1 2 0,27 6 0,-28-4 0,0-1 0,0-2 0,41-1 0,-33-1 0,54 6 0,276 47 0,-331-44 0,-35-8 0,1-1 0,-1 0 0,1 0 0,-1 0 0,0 0 0,1 0 0,-1 0 0,1 1 0,-1-1 0,1 0 0,-1 0 0,1 1 0,-1-1 0,0 0 0,1 1 0,-1-1 0,0 0 0,1 1 0,-1-1 0,0 0 0,1 1 0,-1-1 0,0 1 0,0-1 0,0 1 0,1-1 0,-1 1 0,0-1 0,0 0 0,0 1 0,0-1 0,0 1 0,0-1 0,0 1 0,0-1 0,0 1 0,0-1 0,0 1 0,0-1 0,0 1 0,0-1 0,-1 1 0,1-1 0,0 1 0,0-1 0,0 0 0,-1 1 0,1-1 0,0 1 0,-1-1 0,1 0 0,0 1 0,-1-1 0,1 0 0,0 1 0,-1-1 0,1 0 0,-1 1 0,1-1 0,0 0 0,-1 0 0,1 0 0,-1 0 0,1 1 0,-1-1 0,1 0 0,-1 0 0,-12 5 0,-1 0 0,1-2 0,-1 1 0,0-2 0,0 1 0,0-2 0,0 0 0,-28-2 0,-3 2 0,-1399 21 0,1325-23 0,0 5 0,-147 25 0,176-18 0,0-4 0,-152-8 0,91-2 0,120 3 0,19-2 0,0 2 0,0 0 0,0 0 0,0 1 0,0 0 0,0 1 0,0 1 0,0 0 0,1 0 0,-1 1 0,-15 9 0,-242 132 0,267-144 0,1 0 0,-1-1 0,1 1 0,-1 0 0,1 0 0,0 0 0,-1 0 0,1 0 0,0 0 0,0 1 0,0-1 0,0 0 0,0 1 0,0-1 0,0 1 0,0-1 0,0 1 0,1-1 0,-1 1 0,1-1 0,-1 3 0,1-3 0,1 0 0,-1 1 0,0-1 0,1 0 0,-1 0 0,1 0 0,0 0 0,-1 0 0,1 0 0,0 0 0,0 0 0,0 0 0,0 0 0,0 0 0,0-1 0,0 1 0,0 0 0,0 0 0,0-1 0,0 1 0,1 0 0,10 4 0,0-1 0,0 0 0,1-1 0,13 2 0,35 4 0,115-1 0,-116-7 0,0 2 0,73 13 0,125 46 0,57 11 0,-98-44 0,-126-18 0,45 1 0,16-20 0,0-6 0,172-39 0,-155 17 0,-102 19 0,0 3 0,1 3 0,71-2 0,-107 10 0,0 0 0,51-14 0,-51 10 0,1 1 0,42-3 0,242 8 0,-154 2 0,-160-1 0,0 0 0,0 0 0,0-1 0,0 1 0,0-1 0,0 0 0,0 0 0,0 0 0,-1 0 0,1 0 0,0-1 0,-1 1 0,1-1 0,0 0 0,-1 0 0,3-2 0,27-40 0,-14 17 0,-18 27 0,0 0 0,0-1 0,0 1 0,0 0 0,0-1 0,0 1 0,0 0 0,0-1 0,1 1 0,-1 0 0,0-1 0,0 1 0,0 0 0,1-1 0,-1 1 0,0 0 0,0 0 0,1-1 0,-1 1 0,0 0 0,1 0 0,-1-1 0,0 1 0,1 0 0,-1 0 0,0 0 0,1 0 0,-1 0 0,0 0 0,1-1 0,-1 1 0,0 0 0,1 0 0,-1 0 0,1 0 0,-1 0 0,0 0 0,1 0 0,-1 1 0,0-1 0,1 0 0,-1 0 0,0 0 0,1 0 0,-1 0 0,0 1 0,1-1 0,-1 0 0,0 0 0,1 0 0,-1 1 0,0-1 0,0 0 0,1 0 0,-1 1 0,0-1 0,0 0 0,1 1 0,-1-1 0,0 0 0,0 1 0,0-1 0,0 1 0,1 0 0,-1 0 0,0 0 0,0 0 0,0 1 0,0-1 0,0 0 0,0 0 0,0 0 0,0 0 0,-1 0 0,1 0 0,0 0 0,-1 0 0,1 1 0,-1-1 0,1 0 0,-1 0 0,1-1 0,-1 1 0,0 0 0,1 0 0,-3 1 0,-5 2 0,0 0 0,0-1 0,-1 0 0,1-1 0,-1 0 0,0 0 0,1-1 0,-1 0 0,0 0 0,0-1 0,-11-1 0,-1 1 0,-802 1 0,389-3 0,21-17 0,333 13 0,-112 7 0,-33-2 0,133-10 0,52 6 0,-55-2 0,88 7 0,0 0 0,0 0 0,0 1 0,0 0 0,0 0 0,-8 3 0,15-4 0,-1 0 0,1 0 0,-1 0 0,1 1 0,-1-1 0,1 0 0,-1 1 0,1-1 0,-1 0 0,1 1 0,0-1 0,-1 0 0,1 1 0,0-1 0,-1 1 0,1-1 0,0 1 0,-1-1 0,1 1 0,0-1 0,0 1 0,0-1 0,-1 1 0,1-1 0,0 1 0,0-1 0,0 1 0,0 0 0,0-1 0,0 1 0,0 0 0,1 1 0,0 0 0,0 1 0,0-1 0,1 0 0,-1 0 0,0 0 0,1 0 0,0-1 0,-1 1 0,1 0 0,0-1 0,2 3 0,28 18 0,1 0 0,1-2 0,0-2 0,45 17 0,4 3 0,-9-2 0,-27-16 0,-1 3 0,-1 1 0,77 58 0,-119-80 0,-1-1 0,0 1 0,0 0 0,0 0 0,0 0 0,0 0 0,0 1 0,-1-1 0,1 0 0,-1 1 0,1-1 0,-1 1 0,0 0 0,0-1 0,0 1 0,-1 0 0,1 0 0,0-1 0,-1 1 0,0 0 0,0 0 0,0 5 0,-1-3 0,-1-1 0,1 0 0,-1 0 0,0 0 0,0 0 0,0 0 0,-1 0 0,0 0 0,1-1 0,-1 1 0,0-1 0,-1 0 0,-3 3 0,-10 8 0,-1-2 0,-1 0 0,0 0 0,-34 13 0,-38 11 0,-158 39 0,234-72 0,-1 0 0,0-2 0,0 1 0,0-2 0,1 0 0,-1-1 0,0-1 0,-23-5 0,2-3 0,0-1 0,-46-20 0,80 30 0,-3-1 0,0-1 0,0 1 0,0-1 0,0 0 0,1 0 0,-1 0 0,1-1 0,0 0 0,0 0 0,1 0 0,-5-6 0,9 10 0,0-1 0,0 1 0,0-1 0,1 0 0,-1 1 0,0-1 0,1 1 0,-1-1 0,0 1 0,1 0 0,-1-1 0,1 1 0,-1-1 0,1 1 0,-1 0 0,0-1 0,1 1 0,0 0 0,-1-1 0,1 1 0,-1 0 0,1 0 0,-1 0 0,1-1 0,-1 1 0,1 0 0,0 0 0,-1 0 0,1 0 0,1 0 0,26-5 0,-25 5 0,153-14 0,251 8 0,-237 8 0,1057-1 0,-1189-1 0,1-2 0,-1-2 0,40-9 0,-59 9 0,-1-1 0,0-1 0,0 0 0,-1-2 0,0 0 0,0-1 0,-1 0 0,20-16 0,-35 25-6,1-1 1,-1 0-1,0 0 0,0 0 0,0 0 0,0 0 0,0 0 1,0 0-1,0 0 0,-1 0 0,1 0 0,0 0 0,-1-1 0,1 1 1,0 0-1,-1-1 0,0 1 0,1-3 0,-1 4 12,0-1 1,0 0-1,-1 0 0,1 1 0,0-1 1,-1 0-1,1 0 0,-1 1 0,1-1 1,-1 1-1,1-1 0,-1 0 0,0 1 1,1-1-1,-1 1 0,0-1 0,1 1 1,-1-1-1,0 1 0,1 0 0,-1-1 1,0 1-1,-1 0 0,-9-4-54,-1 2 1,0-1-1,-20 0 0,2-1-1165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13.985"/>
    </inkml:context>
    <inkml:brush xml:id="br0">
      <inkml:brushProperty name="width" value="0.35" units="cm"/>
      <inkml:brushProperty name="height" value="0.35" units="cm"/>
      <inkml:brushProperty name="color" value="#FFFFFF"/>
    </inkml:brush>
  </inkml:definitions>
  <inkml:trace contextRef="#ctx0" brushRef="#br0">260 313 24575,'2'-4'0,"-1"-1"0,1 1 0,0-1 0,0 1 0,1 0 0,-1-1 0,1 1 0,0 1 0,0-1 0,5-5 0,7-9 0,-3 2 0,-1-2 0,0 1 0,-1-1 0,-1-1 0,0 0 0,-2 0 0,0-1 0,-1 0 0,4-24 0,-10 43 0,0 0 0,0-1 0,1 1 0,-1 0 0,0 0 0,0 0 0,0 0 0,0 0 0,0 0 0,0 0 0,-1 0 0,1-1 0,0 1 0,0 0 0,-1 0 0,1 0 0,-1 0 0,1 0 0,-1 0 0,1 0 0,-1 0 0,0 1 0,1-1 0,-1 0 0,0 0 0,0 0 0,0 1 0,0-1 0,1 0 0,-1 1 0,0-1 0,0 1 0,0-1 0,0 1 0,0-1 0,0 1 0,-1 0 0,1 0 0,0-1 0,0 1 0,0 0 0,0 0 0,0 0 0,0 0 0,0 0 0,0 0 0,-1 1 0,1-1 0,0 0 0,0 0 0,0 1 0,-1 0 0,-10 3 0,-1 0 0,1 1 0,-20 12 0,15-7 0,-19 6 0,-1-1 0,0-2 0,-72 15 0,108-27 0,0-1 0,0 1 0,0-1 0,0 0 0,0 0 0,0 0 0,0 0 0,0 0 0,0 0 0,0 0 0,0 0 0,0 0 0,0 0 0,0 0 0,0-1 0,0 1 0,0 0 0,0-1 0,0 1 0,0-1 0,0 1 0,0-1 0,1 1 0,-1-1 0,0 0 0,0 1 0,1-1 0,-1 0 0,0 0 0,1 1 0,-2-3 0,1 0 0,1 1 0,-1-1 0,1 1 0,0-1 0,-1 0 0,1 1 0,0-1 0,1 0 0,-1 1 0,0-1 0,2-5 0,1-1 0,0-1 0,1 1 0,0 0 0,9-16 0,-31 41 0,14-14 0,0 1 0,1 1 0,-1-1 0,1 0 0,-1 1 0,1 0 0,0-1 0,1 1 0,-4 5 0,7-8 0,-1-1 0,0 1 0,0 0 0,0 0 0,1 0 0,-1-1 0,1 1 0,-1 0 0,0-1 0,1 1 0,-1 0 0,1-1 0,-1 1 0,1 0 0,0-1 0,-1 1 0,1-1 0,0 1 0,-1-1 0,1 1 0,0-1 0,-1 0 0,1 1 0,0-1 0,0 0 0,0 1 0,-1-1 0,1 0 0,0 0 0,0 0 0,0 0 0,-1 0 0,1 0 0,1 0 0,37 4 0,-35-4 0,83 0 0,-60-2 0,-1 2 0,1 1 0,35 5 0,-59-5 0,-1 0 0,1 0 0,-1 0 0,1 0 0,-1 0 0,0 0 0,1 1 0,-1-1 0,0 1 0,0 0 0,0-1 0,0 1 0,0 0 0,0 0 0,-1 1 0,1-1 0,-1 0 0,1 0 0,-1 1 0,0-1 0,0 1 0,0-1 0,0 1 0,0-1 0,-1 1 0,1 0 0,-1-1 0,0 1 0,0 0 0,1-1 0,-2 4 0,1-3 0,0-1 0,0 1 0,0 0 0,0 0 0,1-1 0,-1 1 0,1 0 0,0 0 0,0-1 0,0 1 0,0-1 0,0 1 0,0-1 0,1 1 0,-1-1 0,1 0 0,0 0 0,0 0 0,-1 0 0,1 0 0,1 0 0,-1 0 0,0 0 0,0-1 0,1 1 0,-1-1 0,4 2 0,14 1 0,0-1 0,0-1 0,0-1 0,0-1 0,0 0 0,23-4 0,21 0 0,-38 4-66,-13 0 237,-41 0-1641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21.459"/>
    </inkml:context>
    <inkml:brush xml:id="br0">
      <inkml:brushProperty name="width" value="0.35" units="cm"/>
      <inkml:brushProperty name="height" value="0.35" units="cm"/>
      <inkml:brushProperty name="color" value="#FFFFFF"/>
    </inkml:brush>
  </inkml:definitions>
  <inkml:trace contextRef="#ctx0" brushRef="#br0">299 213 24575,'7'-1'0,"0"0"0,0 0 0,-1-1 0,1 0 0,0-1 0,-1 1 0,0-1 0,1-1 0,-1 1 0,-1-1 0,7-5 0,-11 9 0,-1 0 0,0 0 0,0 0 0,0 0 0,0-1 0,0 1 0,0 0 0,0 0 0,1 0 0,-1 0 0,0 0 0,0-1 0,0 1 0,0 0 0,0 0 0,0 0 0,0 0 0,0-1 0,0 1 0,0 0 0,0 0 0,0 0 0,0 0 0,0-1 0,0 1 0,0 0 0,0 0 0,0 0 0,0-1 0,0 1 0,0 0 0,-1 0 0,1 0 0,0 0 0,0 0 0,0-1 0,0 1 0,0 0 0,0 0 0,0 0 0,-1 0 0,1 0 0,0 0 0,0 0 0,0-1 0,0 1 0,0 0 0,-1 0 0,1 0 0,-16-7 0,-16-1 0,-6 4 0,-27-4 0,63 8 0,-1-1 0,0 1 0,1-1 0,-1 0 0,1 0 0,-1 0 0,1 0 0,0-1 0,-1 1 0,1-1 0,0 1 0,0-1 0,0 0 0,0 0 0,0 0 0,0 0 0,1 0 0,-3-3 0,4 4 0,-1 0 0,1 0 0,0 0 0,0 0 0,0 0 0,-1 0 0,1 0 0,0 0 0,0 0 0,1 0 0,-1 0 0,0 0 0,0 0 0,0 0 0,1 0 0,-1 0 0,0 0 0,1 0 0,-1 0 0,1 0 0,-1 0 0,1 1 0,-1-1 0,1 0 0,0 0 0,0 0 0,-1 1 0,1-1 0,1 0 0,29-20 0,-17 13 0,-14 7 0,0 0 0,0 1 0,0-1 0,0 0 0,0 0 0,0 0 0,0 0 0,0 0 0,-1 0 0,1 0 0,0 1 0,-1-1 0,1 0 0,-1 0 0,1 0 0,-1 1 0,1-1 0,-1 0 0,1 1 0,-1-1 0,0 0 0,1 1 0,-1-1 0,0 1 0,0-1 0,1 1 0,-1-1 0,-1 0 0,-28-19 0,14 16 0,0 0 0,-1 1 0,0 1 0,1 0 0,-31 2 0,-8 1 0,43 0 0,15 0 0,526-1 0,-526-1 0,0 1 0,0 0 0,0 0 0,0 0 0,0 1 0,0-1 0,-1 1 0,1 0 0,0-1 0,0 1 0,-1 0 0,1 1 0,0-1 0,-1 0 0,1 1 0,-1-1 0,0 1 0,1 0 0,-1 0 0,0 0 0,2 2 0,-2 1 0,0 0 0,0-1 0,0 1 0,0 0 0,-1 0 0,0-1 0,0 1 0,0 0 0,-1 0 0,0 0 0,0 9 0,0 7 0,0-10 0,1-1 0,-2 1 0,1-1 0,-2 0 0,1 1 0,-4 10 0,4-19 0,0 1 0,-1-1 0,1 1 0,0-1 0,-1 1 0,0-1 0,1 0 0,-1 0 0,0 0 0,0 0 0,0 0 0,-1 0 0,1 0 0,0-1 0,-1 1 0,1-1 0,-1 0 0,1 0 0,-1 0 0,0 0 0,1 0 0,-1 0 0,0-1 0,0 1 0,0-1 0,1 0 0,-5 0 0,-48 2 0,-79-9 0,124 5 0,0 0 0,0-1 0,0-1 0,1 1 0,0-2 0,-1 1 0,1-1 0,-12-10 0,8 7 0,0 1 0,-27-13 0,-85-33-1365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34.241"/>
    </inkml:context>
    <inkml:brush xml:id="br0">
      <inkml:brushProperty name="width" value="0.35" units="cm"/>
      <inkml:brushProperty name="height" value="0.35" units="cm"/>
      <inkml:brushProperty name="color" value="#FFFFFF"/>
    </inkml:brush>
  </inkml:definitions>
  <inkml:trace contextRef="#ctx0" brushRef="#br0">52 1009 24575,'-1'-12'0,"-1"-1"0,0 1 0,-1 0 0,0 0 0,-6-15 0,-9-33 0,12 25 0,2-1 0,0-43 0,4 66 0,1-1 0,0 0 0,1 1 0,0-1 0,1 1 0,0-1 0,1 1 0,11-24 0,9-1 0,40-49 0,-55 75 0,0 0 0,-1-1 0,0 1 0,-1-2 0,0 1 0,-1-1 0,-1 0 0,0 0 0,4-25 0,-5 24 0,1 0 0,0 1 0,1-1 0,1 1 0,12-20 0,8-18 0,20-41 0,-44 91 0,-1-1 0,1 0 0,-1 1 0,1 0 0,0-1 0,0 1 0,0 0 0,0 0 0,0 1 0,0-1 0,1 1 0,-1 0 0,0-1 0,1 1 0,-1 1 0,1-1 0,-1 0 0,1 1 0,0 0 0,-1 0 0,6 0 0,10 2 0,-1 0 0,35 8 0,-35-6 0,16 5 0,54 22 0,9 2 0,39-6 0,-58-15 0,143 4 0,-214-15 0,1 0 0,0 0 0,0 1 0,0 0 0,0 0 0,-1 1 0,0 0 0,10 4 0,-11-3 0,0-1 0,1 0 0,0-1 0,-1 0 0,1 0 0,0 0 0,0-1 0,0 0 0,12 0 0,-18-1 0,-1 0 0,1 0 0,-1 0 0,1 0 0,-1 0 0,1 0 0,0-1 0,-1 2 0,1-1 0,-1 0 0,1 0 0,-1 0 0,1 0 0,-1 0 0,1 0 0,-1 0 0,1 1 0,-1-1 0,1 0 0,-1 0 0,0 1 0,1-1 0,-1 0 0,1 1 0,-1-1 0,0 0 0,1 1 0,-1-1 0,0 1 0,1-1 0,-1 0 0,0 1 0,1-1 0,-1 1 0,0-1 0,0 1 0,0-1 0,0 1 0,0-1 0,1 1 0,-1-1 0,0 1 0,0-1 0,0 1 0,0 0 0,0-1 0,0 1 0,-1-1 0,1 1 0,0-1 0,0 1 0,-16 35 0,6-13 0,4 10 0,1 1 0,2-1 0,2 1 0,1 0 0,7 53 0,4-19 0,-7-46 0,0 0 0,0 29 0,-4-39 0,0 0 0,-1-1 0,0 1 0,-1 0 0,0-1 0,-8 23 0,9-31 0,-1 1 0,1 0 0,-1-1 0,0 1 0,-1-1 0,1 0 0,0 0 0,-1 0 0,0 0 0,0 0 0,0-1 0,0 1 0,0-1 0,0 0 0,-1 0 0,1 0 0,-1 0 0,1 0 0,-1-1 0,0 0 0,1 1 0,-1-1 0,0-1 0,-5 1 0,-17 1 0,-1-1 0,1-1 0,-1-2 0,1-1 0,-34-7 0,-124-44 0,49 13 0,99 34 0,-1 2 0,1 2 0,-1 1 0,-70 6 0,8-1 0,83-3 0,5 1 0,0-1 0,0-1 0,0 0 0,-1 0 0,-15-5 0,25 6 0,0-1 0,0 0 0,-1 0 0,1 0 0,0 0 0,0 0 0,0 0 0,1-1 0,-1 1 0,0-1 0,0 1 0,1-1 0,-1 0 0,1 0 0,-1 1 0,1-1 0,0 0 0,0 0 0,0 0 0,0-1 0,0 1 0,0 0 0,1 0 0,-1 0 0,1-1 0,-1 1 0,1 0 0,0-1 0,0 1 0,0 0 0,0 0 0,1-5 0,1-1 0,0-1 0,0 0 0,1 1 0,0-1 0,0 1 0,1 0 0,0 0 0,0 0 0,1 1 0,8-11 0,9-9 0,35-31 0,-37 38 0,-20 20 0,1-1 0,-1 1 0,1 0 0,-1 0 0,1-1 0,-1 1 0,0 0 0,1 0 0,-1-1 0,1 1 0,-1 0 0,1 0 0,0 0 0,-1 0 0,1 0 0,-1 0 0,1 0 0,-1 0 0,1 0 0,-1 0 0,1 0 0,-1 0 0,1 0 0,-1 1 0,1-1 0,-1 0 0,1 0 0,-1 0 0,1 1 0,-1-1 0,1 0 0,-1 1 0,0-1 0,1 0 0,-1 1 0,1-1 0,-1 0 0,0 1 0,1-1 0,-1 1 0,0-1 0,0 1 0,1-1 0,-1 1 0,18 34 0,-2-6 0,8-3 0,0-2 0,2 0 0,1-2 0,54 36 0,-38-29 0,49 44 0,-55-41 0,56 38 0,-89-67 5,0 0 0,0 1 0,0 0 0,-1 0 1,1 0-1,-1 0 0,0 0 0,0 1 0,-1-1 0,1 1 0,2 8 0,15 60-389,-14-44-658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50.658"/>
    </inkml:context>
    <inkml:brush xml:id="br0">
      <inkml:brushProperty name="width" value="0.35" units="cm"/>
      <inkml:brushProperty name="height" value="0.35" units="cm"/>
      <inkml:brushProperty name="color" value="#FFFFFF"/>
    </inkml:brush>
  </inkml:definitions>
  <inkml:trace contextRef="#ctx0" brushRef="#br0">54 682 24575,'0'0'0,"0"1"0,0-1 0,0 1 0,0-1 0,0 1 0,0-1 0,0 1 0,0-1 0,0 1 0,0-1 0,0 1 0,0-1 0,-1 1 0,1-1 0,0 1 0,0-1 0,-1 1 0,1-1 0,0 0 0,-1 1 0,1-1 0,0 1 0,-1-1 0,1 0 0,0 1 0,-1-1 0,1 0 0,-1 0 0,1 1 0,-1-1 0,1 0 0,-1 0 0,1 0 0,-1 0 0,1 1 0,-1-1 0,1 0 0,-1 0 0,1 0 0,-1 0 0,1 0 0,-1 0 0,1 0 0,-1 0 0,1-1 0,-1 1 0,1 0 0,-1 0 0,1 0 0,-1-1 0,-1 1 0,1-1 0,-1 0 0,1 1 0,-1-1 0,1 0 0,0 0 0,-1 0 0,1 0 0,0 0 0,0 0 0,-1 0 0,1 0 0,0-1 0,0 1 0,-1-3 0,-2-14 0,0 1 0,1-2 0,1 1 0,1 0 0,0 0 0,2 0 0,3-24 0,-2-19 0,-2 53 0,0 1 0,0 0 0,1-1 0,0 1 0,0-1 0,0 1 0,1 0 0,0 0 0,1 0 0,0 0 0,0 0 0,0 0 0,1 1 0,0 0 0,0-1 0,0 1 0,1 1 0,0-1 0,0 1 0,8-7 0,-6 5 0,-1 0 0,0-1 0,-1 0 0,1 0 0,-1-1 0,-1 1 0,0-1 0,4-11 0,-4 9 0,0 1 0,1 0 0,0 0 0,1 0 0,13-17 0,62-78 0,-67 73-1365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05.03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6.708"/>
    </inkml:context>
    <inkml:brush xml:id="br0">
      <inkml:brushProperty name="width" value="0.05" units="cm"/>
      <inkml:brushProperty name="height" value="0.05" units="cm"/>
      <inkml:brushProperty name="color" value="#FFFFFF"/>
    </inkml:brush>
  </inkml:definitions>
  <inkml:trace contextRef="#ctx0" brushRef="#br0">43 1 24575,'-4'0'0,"-5"0"0,-6 0 0,1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9:29.018"/>
    </inkml:context>
    <inkml:brush xml:id="br0">
      <inkml:brushProperty name="width" value="0.35" units="cm"/>
      <inkml:brushProperty name="height" value="0.35" units="cm"/>
      <inkml:brushProperty name="color" value="#FFFFFF"/>
    </inkml:brush>
  </inkml:definitions>
  <inkml:trace contextRef="#ctx0" brushRef="#br0">431 187 24575,'-163'13'0,"122"-7"0,1-2 0,-1-1 0,-64-6 0,105 3 0,0 0 0,0 1 0,-1-1 0,1 0 0,0 0 0,-1 0 0,1 0 0,0 0 0,0 0 0,-1 0 0,1 0 0,0 0 0,-1 0 0,1 0 0,0 0 0,0 0 0,-1 0 0,1 0 0,0 0 0,-1-1 0,1 1 0,0 0 0,0 0 0,-1 0 0,1 0 0,0 0 0,0-1 0,0 1 0,-1 0 0,1 0 0,0 0 0,0-1 0,0 1 0,-1 0 0,1 0 0,0-1 0,0 1 0,0 0 0,0-1 0,0 1 0,0 0 0,0 0 0,0-1 0,0 1 0,0 0 0,0 0 0,0-1 0,0 1 0,0 0 0,0-1 0,0 1 0,16-13 0,28-6 0,35-3 0,-61 20 0,-55 16 0,6-4 0,-2-2 0,-55 6 0,88-14 0,0 0 0,0 0 0,1 0 0,-1 0 0,0 0 0,0 0 0,0 0 0,0 0 0,0 0 0,0 0 0,0 0 0,0-1 0,0 1 0,0 0 0,0 0 0,0 0 0,0 0 0,0 0 0,0 0 0,0 0 0,0 0 0,0 0 0,0 0 0,0 0 0,0 0 0,0 0 0,0-1 0,0 1 0,0 0 0,0 0 0,0 0 0,0 0 0,0 0 0,0 0 0,0 0 0,0 0 0,0 0 0,0 0 0,0 0 0,0 0 0,0 0 0,0-1 0,0 1 0,0 0 0,0 0 0,-1 0 0,1 0 0,14-8 0,21-8 0,183-38 0,-214 53 0,-1 0 0,0 0 0,0 1 0,1 0 0,-1-1 0,0 1 0,1 0 0,-1 1 0,0-1 0,1 1 0,-1-1 0,0 1 0,0 0 0,1 0 0,-1 0 0,0 1 0,0-1 0,0 1 0,-1-1 0,1 1 0,0 0 0,-1 0 0,1 1 0,3 3 0,6 3 0,-5-5 0,0 0 0,0-1 0,1 0 0,-1-1 0,1 1 0,-1-1 0,1-1 0,0 0 0,0 0 0,0 0 0,0-1 0,0 0 0,16-3 0,-13 2 0,0 1 0,0 0 0,0 0 0,0 2 0,14 2 0,-24-4 0,0-1 0,-1 1 0,1 0 0,0 1 0,0-1 0,-1 0 0,1 0 0,0 0 0,0 0 0,-1 0 0,1 1 0,0-1 0,-1 0 0,1 1 0,0-1 0,-1 1 0,1-1 0,0 0 0,-1 1 0,1-1 0,-1 1 0,1 0 0,-1-1 0,1 1 0,-1-1 0,1 1 0,-1 0 0,0-1 0,1 1 0,-1 0 0,0 0 0,0-1 0,1 1 0,-1 0 0,0 0 0,0-1 0,0 1 0,0 0 0,0 0 0,0-1 0,0 1 0,0 0 0,0 0 0,-1-1 0,1 1 0,0 0 0,0 0 0,-1-1 0,1 1 0,0 0 0,-1-1 0,1 1 0,-1 0 0,1-1 0,-1 1 0,1-1 0,-1 1 0,1-1 0,-1 1 0,0 0 0,-4 3 0,0 0 0,0-1 0,0 1 0,0-1 0,0 0 0,-9 3 0,-18 5 0,-1-1 0,-1-2 0,0-1 0,-58 4 0,90-11 0,0 1 0,1-1 0,-1 0 0,1 0 0,-1 0 0,0 0 0,1 0 0,-1 0 0,0-1 0,1 1 0,-1 0 0,0-1 0,1 1 0,-1-1 0,1 0 0,-2 0 0,3 0 0,0 1 0,0-1 0,0 0 0,0 1 0,0-1 0,0 1 0,0-1 0,1 0 0,-1 1 0,0-1 0,0 1 0,1-1 0,-1 1 0,0-1 0,1 1 0,-1-1 0,0 1 0,1-1 0,-1 1 0,1 0 0,-1-1 0,1 1 0,-1 0 0,1-1 0,-1 1 0,1 0 0,0-1 0,51-25 0,-8 13 0,0 2 0,0 2 0,1 1 0,52 0 0,185 8 0,-133 3 0,-121-4 0,-12 1 0,-1 0 0,1 0 0,-1 1 0,0 1 0,21 5 0,-33-2 0,-12 2 0,-14 2 0,21-8 0,-34 10 0,30-7 0,26-6 0,95-11 0,225 4 0,-250 10 0,-76 0 0,1 0 0,-1 1 0,18 5 0,26 4 0,536 60 0,-845-79 0,-60-8 0,306 16 0,-1 0 0,1 0 0,-1 0 0,1-1 0,-1 0 0,1 0 0,0-1 0,-1 0 0,1 1 0,0-2 0,0 1 0,0-1 0,1 1 0,-1-1 0,0 0 0,1-1 0,0 1 0,-6-8 0,6 8 0,1 1 0,-1-1 0,0 0 0,0 1 0,0 0 0,0 0 0,0 0 0,0 0 0,0 0 0,-1 1 0,-4-1 0,-56-8 0,48 9 0,-183-18 0,-137-18 0,497 33 0,25 5 0,385-2 0,-551 1 0,1-1 0,0-1 0,-1 0 0,0-2 0,1 0 0,-1-1 0,0-1 0,-1 0 0,31-16 0,106-60 0,-134 76 0,-13 12 0,-15 28 0,5-30 0,0 0 0,1 0 0,0 1 0,0-1 0,0 0 0,0 1 0,1-1 0,0 7 0,1-8 0,0 0 0,0 0 0,0 0 0,0-1 0,1 1 0,-1 0 0,1-1 0,0 1 0,0-1 0,0 0 0,0 0 0,0 0 0,0 0 0,1 0 0,-1 0 0,0 0 0,1-1 0,0 1 0,-1-1 0,1 0 0,0 0 0,0 0 0,0 0 0,0 0 0,3 0 0,11 2 0,0-1 0,0-1 0,23 0 0,-2-1 0,-383-4 0,200 5 0,122 0 0,-1 0 0,1 1 0,0 2 0,0 0 0,0 2 0,0 0 0,1 2 0,0 0 0,1 2 0,0 0 0,0 1 0,1 1 0,0 1 0,1 1 0,1 1 0,-18 17 0,-265 221 0,182-157 0,59-52 0,44-33 0,0 0 0,0 1 0,1 1 0,-22 24 0,-81 85 0,21-24 0,9 9 0,87-105 0,0 0 0,0 0 0,0 0 0,0 0 0,0 0 0,0 0 0,0 0 0,0 0 0,1 0 0,-1 0 0,1 1 0,0-1 0,0 0 0,0 0 0,0 1 0,0-1 0,0 0 0,0 0 0,1 0 0,-1 1 0,1-1 0,0 0 0,-1 0 0,1 0 0,0 0 0,0 0 0,0 0 0,1 0 0,-1 0 0,0-1 0,1 1 0,-1 0 0,1-1 0,0 1 0,2 1 0,8 6 0,1 0 0,0-1 0,0 0 0,19 8 0,-8-5 0,-13-6 0,0 1 0,-1 1 0,0-1 0,12 11 0,-17-12 0,-1 0 0,0 0 0,0 0 0,-1 0 0,1 1 0,-1-1 0,-1 1 0,1 0 0,3 11 0,-3-5 0,-1 0 0,0 0 0,-1 0 0,0 0 0,-3 24 0,2-25 0,-1 0 0,1 0 0,1 0 0,0 0 0,0 0 0,6 19 0,-5-26 0,1 0 0,-1 0 0,1-1 0,0 1 0,0-1 0,1 0 0,-1 0 0,1 0 0,-1 0 0,1-1 0,0 1 0,0-1 0,0 0 0,8 3 0,3 1 0,-1-1 0,1-1 0,17 4 0,12-5 0,-26-1 0,-41-2 0,-47-2 0,-135 3 0,200 0 0,1 0 0,-1 1 0,0 0 0,1-1 0,0 2 0,-1-1 0,1 0 0,0 1 0,0 0 0,0 0 0,1 0 0,-1 0 0,1 1 0,0-1 0,0 1 0,0 0 0,0 0 0,0 0 0,1 0 0,0 0 0,-4 10 0,0 0 0,1 1 0,0 0 0,1 0 0,0 1 0,-1 23 0,2 4 0,1-17 0,0-1 0,-7 29 0,6-33 0,0 1 0,1-1 0,2 1 0,2 26 0,-1-27 0,-1 0 0,0 0 0,-1 0 0,-6 27 0,6-44 0,0 0 0,0 0 0,-1 0 0,0 0 0,1 0 0,-1 0 0,-1 0 0,1-1 0,0 1 0,-1-1 0,0 1 0,-4 3 0,26-41 0,-6 17 0,-1 1 0,0-2 0,-2 0 0,0 0 0,0-1 0,-2 0 0,-1 0 0,0-1 0,-1 0 0,-2 0 0,0-1 0,0 1 0,-1-31 0,-3 38 0,0 0 0,-1 0 0,-1 0 0,0 0 0,-1 0 0,0 0 0,-1 1 0,0 0 0,-11-22 0,12 30 0,0-1 0,-1 0 0,1 1 0,-1 0 0,0 0 0,0 0 0,-1 0 0,1 1 0,-1 0 0,1 0 0,-1 0 0,0 0 0,0 1 0,-1-1 0,1 1 0,0 1 0,-1-1 0,1 1 0,-1 0 0,1 0 0,-1 1 0,0-1 0,1 1 0,-12 2 0,12-2 0,1 1 0,-1 0 0,0 0 0,0 1 0,0-1 0,1 1 0,-1 0 0,1 0 0,-1 1 0,1-1 0,0 1 0,0 0 0,0 0 0,0 0 0,1 1 0,-1-1 0,1 1 0,0 0 0,0 0 0,0 0 0,1 0 0,-4 8 0,1-1 0,1 0 0,0 0 0,0 0 0,2 1 0,-1-1 0,1 1 0,1 0 0,0 15 0,2 7 0,11 60 0,-6-61 0,2 64 0,-7-87 0,0-1 0,1 1 0,0 0 0,0-1 0,1 1 0,0-1 0,5 10 0,-4-10 0,0 0 0,-1 1 0,0-1 0,0 1 0,-1 0 0,1 12 0,-3-20 0,-1 1 0,1 0 0,0 0 0,-1 0 0,0-1 0,0 1 0,0 0 0,0-1 0,0 1 0,0-1 0,-1 1 0,1-1 0,-1 1 0,0-1 0,0 0 0,1 0 0,-1 0 0,-1 0 0,1 0 0,0 0 0,0-1 0,-1 1 0,1-1 0,-1 0 0,1 1 0,-1-1 0,0 0 0,1 0 0,-1-1 0,0 1 0,0-1 0,0 1 0,1-1 0,-1 0 0,0 0 0,0 0 0,0 0 0,0-1 0,1 1 0,-1-1 0,0 0 0,0 0 0,1 0 0,-1 0 0,1 0 0,-1 0 0,1-1 0,-1 1 0,1-1 0,0 1 0,0-1 0,-3-2 0,-47-69 0,41 56 0,-1 0 0,-1 0 0,-17-17 0,21 26 0,1 0 0,0 0 0,0 0 0,0-1 0,1-1 0,1 1 0,-1-1 0,1 0 0,1 0 0,0-1 0,1 0 0,0 1 0,0-2 0,-3-22 0,3 18 0,0 0 0,-1 0 0,-1 0 0,0 1 0,-1 0 0,-12-20 0,-14-29 0,18 30 0,9 21 0,-1-1 0,2 0 0,0 0 0,1 0 0,0-1 0,1 1 0,0-1 0,0-17 0,3 25 0,0-1 0,0 1 0,0 0 0,1-1 0,0 1 0,1 0 0,-1 0 0,1 0 0,1 0 0,-1 0 0,1 0 0,1 1 0,-1-1 0,1 1 0,0 0 0,0 0 0,1 0 0,0 1 0,0-1 0,0 1 0,1 1 0,-1-1 0,1 1 0,0-1 0,1 2 0,-1-1 0,1 1 0,-1 0 0,1 0 0,0 1 0,0 0 0,0 0 0,14-1 0,59-5 0,0 4 0,95 7 0,-60 0 0,-113-3 0,12 0 0,0 1 0,0 0 0,1 0 0,23 7 0,-36-7 0,0-1 0,0 1 0,-1-1 0,1 1 0,0 0 0,0-1 0,-1 1 0,1 0 0,-1 0 0,1 0 0,-1 0 0,1 1 0,-1-1 0,1 0 0,-1 1 0,0-1 0,0 1 0,0-1 0,0 1 0,0-1 0,0 1 0,0 0 0,-1-1 0,1 1 0,0 0 0,-1 0 0,1 0 0,-1 0 0,0-1 0,0 1 0,0 0 0,0 0 0,0 0 0,0 0 0,0 0 0,-1-1 0,1 1 0,-1 0 0,1 0 0,-1 0 0,1-1 0,-1 1 0,0 0 0,0-1 0,0 1 0,-2 2 0,-20 24 0,20-25 0,0 0 0,1 0 0,-1 0 0,1 0 0,-1 0 0,1 1 0,0-1 0,-3 7 0,5-8 0,0-1 0,0 1 0,0-1 0,1 1 0,-1-1 0,0 0 0,0 1 0,1-1 0,-1 1 0,1-1 0,-1 0 0,1 0 0,0 1 0,-1-1 0,1 0 0,0 0 0,0 0 0,0 1 0,0-1 0,0 0 0,0 0 0,0-1 0,0 1 0,0 0 0,1 0 0,-1 0 0,0-1 0,1 1 0,-1-1 0,2 1 0,17 9 0,0-1 0,0-2 0,1 0 0,0-1 0,1-1 0,-1 0 0,32 1 0,161-4 0,-115-4 0,-78 0 0,0 0 0,31-7 0,-30 5 0,0 0 0,28 0 0,30 7 0,-58-1 0,1-1 0,-1 0 0,1-2 0,-1 0 0,1-2 0,-1 0 0,31-10 0,-10-11 0,-38 20 0,0 0 0,0 1 0,1 0 0,-1 0 0,1 0 0,0 1 0,0 0 0,0 0 0,8-2 0,46-1 0,116 6 0,-63 2 0,-96-2 0,-1 0 0,1-2 0,-1 0 0,0-1 0,1-1 0,-1 0 0,0-1 0,0-1 0,17-8 0,23-3 0,-49 16 0,0-1 0,-1-1 0,1 1 0,-1-1 0,1 0 0,-1-1 0,1 0 0,-1 0 0,0 0 0,-1 0 0,1-1 0,8-7 0,-14 11 0,0-1 0,-1 1 0,1-1 0,0 1 0,0-1 0,-1 1 0,1-1 0,0 1 0,0-1 0,-1 1 0,1 0 0,0-1 0,-1 1 0,1 0 0,-1-1 0,1 1 0,-1 0 0,1-1 0,0 1 0,-1 0 0,1 0 0,-1-1 0,1 1 0,-1 0 0,1 0 0,-1 0 0,0 0 0,1 0 0,-1 0 0,1 0 0,-1 0 0,1 0 0,-1 0 0,1 0 0,-1 0 0,1 0 0,-1 1 0,-25-3 0,4 1 0,-44 2 0,62-1 0,-1 1 0,1 0 0,0 0 0,0 0 0,0 0 0,0 1 0,0 0 0,0 0 0,0 0 0,0 0 0,1 0 0,-6 5 0,8-6 0,1-1 0,-1 0 0,1 0 0,0 1 0,-1-1 0,1 0 0,0 1 0,-1-1 0,1 1 0,0-1 0,-1 0 0,1 1 0,0-1 0,0 1 0,-1-1 0,1 1 0,0-1 0,0 1 0,0-1 0,0 1 0,0-1 0,0 1 0,0-1 0,0 1 0,0-1 0,0 1 0,0-1 0,0 1 0,0-1 0,0 1 0,0-1 0,0 1 0,0-1 0,1 0 0,-1 1 0,0-1 0,0 1 0,1-1 0,-1 1 0,0-1 0,1 0 0,-1 1 0,0-1 0,1 0 0,-1 1 0,0-1 0,1 0 0,-1 1 0,1-1 0,-1 0 0,1 0 0,-1 0 0,1 1 0,-1-1 0,1 0 0,-1 0 0,1 0 0,-1 0 0,1 0 0,-1 0 0,1 0 0,-1 0 0,1 0 0,-1 0 0,1 0 0,0 0 0,40 2 0,-36-2 0,-14 1 0,-1 2 0,1 0 0,0 0 0,0 1 0,0 0 0,1 0 0,-1 1 0,1 0 0,0 1 0,-9 7 0,-35 22 0,19-19 0,11-6 0,1 1 0,-38 27 0,49-30 0,-1 0 0,0 0 0,-1-1 0,1 0 0,-2-1 0,1-1 0,0 0 0,-1 0 0,0-1 0,0-1 0,-1 0 0,1-1 0,-20 1 0,-63-5 0,-57 3 0,148 0 0,1 0 0,-1 0 0,1 1 0,0 0 0,-1 0 0,1 0 0,0 0 0,0 1 0,1-1 0,-6 6 0,6-6 0,1 0 0,0-1 0,0 2 0,-1-1 0,1 0 0,1 0 0,-1 1 0,0-1 0,1 1 0,-1-1 0,1 1 0,0 0 0,0-1 0,0 1 0,0 0 0,0 0 0,0 3 0,1-5 0,1 0 0,-1 0 0,1 0 0,-1 0 0,1 0 0,-1 0 0,1 0 0,0 0 0,-1-1 0,1 1 0,0 0 0,0 0 0,0-1 0,0 1 0,-1 0 0,1-1 0,0 1 0,0-1 0,0 1 0,0-1 0,0 0 0,0 1 0,0-1 0,1 0 0,-1 0 0,0 1 0,1-1 0,36 3 0,-33-3 0,272 1 0,-119-4 0,-146 2 0,0 0 0,-1-1 0,1-1 0,0 0 0,0 0 0,-1-2 0,0 1 0,15-9 0,-14 7 0,-1 0 0,1 1 0,1 1 0,-1 0 0,0 0 0,1 1 0,15-1 0,-17 3 0,-2 0 0,0 1 0,-1 0 0,1 0 0,-1 1 0,18 3 0,-25-4 0,1 1 0,0-1 0,-1 1 0,1 0 0,-1 0 0,1 0 0,-1 0 0,0 0 0,1 0 0,-1 0 0,0 0 0,0 0 0,0 1 0,1-1 0,-1 0 0,-1 1 0,1-1 0,0 1 0,0-1 0,-1 1 0,1 0 0,0-1 0,-1 1 0,0-1 0,1 1 0,-1 0 0,0 0 0,0-1 0,0 1 0,0 0 0,0-1 0,0 1 0,0 0 0,-1-1 0,0 4 0,0-1 0,-1 0 0,1 0 0,-1 0 0,1-1 0,-1 1 0,0-1 0,0 1 0,-1-1 0,1 0 0,-1 1 0,0-1 0,0-1 0,0 1 0,0 0 0,0-1 0,-5 4 0,6-5 0,0 0 0,0 0 0,-1 1 0,1-2 0,0 1 0,0 0 0,-1 0 0,1-1 0,0 1 0,-1-1 0,1 0 0,0 1 0,-1-1 0,1 0 0,0-1 0,-1 1 0,1 0 0,0-1 0,-1 1 0,1-1 0,0 0 0,-1 1 0,1-1 0,0 0 0,0-1 0,0 1 0,0 0 0,0-1 0,-2-2 0,3 3 0,0 0 0,0-1 0,0 1 0,1 0 0,-1-1 0,1 1 0,-1-1 0,1 1 0,0-1 0,-1 0 0,1 1 0,0-1 0,0 1 0,0-1 0,0 1 0,1-1 0,-1 1 0,0-1 0,0 0 0,1 1 0,1-3 0,16-42 0,-7 21 0,4-21 0,-4 12 0,11-54 0,-20 76 0,-1 0 0,0 0 0,-1 0 0,0 0 0,-1 0 0,0 0 0,-1 0 0,-4-18 0,-7-19 0,6 114 0,3-70 0,-1 0 0,1-1 0,-1 2 0,-1-1 0,1 0 0,0 1 0,-1 0 0,0 1 0,0-1 0,0 1 0,-1 0 0,1 0 0,-1 1 0,0 0 0,-11-2 0,-39-18 0,39 12 0,0 2 0,0 0 0,-1 1 0,0 1 0,0 0 0,0 2 0,0 0 0,-1 1 0,0 1 0,-24 1 0,16-2 0,0 0 0,0-2 0,0-1 0,1-1 0,-1-2 0,-36-17 0,-7 0 0,3-5 0,-8-3 0,70 32 0,1 1 0,-1-1 0,0 1 0,0 0 0,0 1 0,0-1 0,0 1 0,-1 0 0,1 1 0,0 0 0,-7 1 0,-67 26 0,60-19 0,-1-1 0,0-2 0,-33 7 0,38-11 0,2 1 0,1-1 0,0-1 0,-1 0 0,1-1 0,-1 0 0,-14-3 0,25 2 0,0 0 0,0 0 0,-1 0 0,1 0 0,0 0 0,0-1 0,0 0 0,0 0 0,1 0 0,-1 0 0,0 0 0,1 0 0,-1-1 0,1 1 0,0-1 0,0 1 0,0-1 0,0 0 0,0 0 0,1 0 0,-1 0 0,1 0 0,0 0 0,0-1 0,0 1 0,0 0 0,1-1 0,-1 1 0,1-6 0,4-94 0,-4 102 3,0 0 1,0 0-1,0 0 0,-1 1 0,1-1 0,0 0 0,-1 0 0,1 0 1,0 1-1,-1-1 0,1 0 0,-1 1 0,1-1 0,-1 0 1,1 1-1,-1-1 0,0 1 0,1-1 0,-1 1 0,0-1 0,1 1 1,-1-1-1,0 1 0,0-1 0,1 1 0,-1 0 0,0 0 0,0-1 1,0 1-1,1 0 0,-1 0 0,0 0 0,0 0 0,0 0 1,0 0-1,0 0 0,0 0 0,-31 9-1488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4.143"/>
    </inkml:context>
    <inkml:brush xml:id="br0">
      <inkml:brushProperty name="width" value="0.05" units="cm"/>
      <inkml:brushProperty name="height" value="0.05" units="cm"/>
      <inkml:brushProperty name="color" value="#FFFFFF"/>
    </inkml:brush>
  </inkml:definitions>
  <inkml:trace contextRef="#ctx0" brushRef="#br0">58 24 24575,'0'-1'0,"-1"0"0,1 0 0,0 1 0,-1-1 0,1 0 0,0 0 0,-1 0 0,1 0 0,-1 1 0,1-1 0,-1 0 0,0 1 0,1-1 0,-1 0 0,0 1 0,0-1 0,1 1 0,-1-1 0,0 1 0,0-1 0,0 1 0,1-1 0,-1 1 0,0 0 0,0 0 0,0-1 0,-1 1 0,-29-5 0,23 4 0,70 3 0,-50-3 0,1 0 0,-1 1 0,1 1 0,-1 0 0,1 1 0,-1 0 0,0 1 0,0 0 0,15 7 0,-4 2 0,0-1 0,1-2 0,0 0 0,1-1 0,0-2 0,0 0 0,0-2 0,0-1 0,34 1 0,-42-3 0,0 1 0,1 1 0,-1 1 0,0 0 0,18 8 0,32 7 0,48 5 0,2 0 0,-109-22 16,1 0 0,-1 1 0,1 0-1,-1 1 1,0 0 0,0 0 0,10 8 0,31 14-1508,-35-21-5334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5.529"/>
    </inkml:context>
    <inkml:brush xml:id="br0">
      <inkml:brushProperty name="width" value="0.05" units="cm"/>
      <inkml:brushProperty name="height" value="0.05" units="cm"/>
      <inkml:brushProperty name="color" value="#FFFFFF"/>
    </inkml:brush>
  </inkml:definitions>
  <inkml:trace contextRef="#ctx0" brushRef="#br0">0 1 24575,'4'0'0,"5"0"0,2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02.775"/>
    </inkml:context>
    <inkml:brush xml:id="br0">
      <inkml:brushProperty name="width" value="0.2" units="cm"/>
      <inkml:brushProperty name="height" value="0.2" units="cm"/>
      <inkml:brushProperty name="color" value="#FFFFFF"/>
    </inkml:brush>
  </inkml:definitions>
  <inkml:trace contextRef="#ctx0" brushRef="#br0">596 127 24575,'-161'1'0,"-180"-3"0,331 3 0,1-2 0,0 1 0,0-2 0,-1 1 0,1-1 0,-17-6 0,25 8 0,1 0 0,-1 0 0,1 0 0,-1-1 0,1 1 0,-1 0 0,1 0 0,-1-1 0,1 1 0,-1 0 0,1-1 0,-1 1 0,1 0 0,-1-1 0,1 1 0,0-1 0,-1 1 0,1-1 0,0 1 0,-1-1 0,1 1 0,0-1 0,0 1 0,-1-1 0,1 1 0,0-1 0,0 1 0,0-1 0,0 1 0,0-1 0,0 0 0,0 1 0,0-1 0,0 1 0,0-1 0,0 0 0,0 1 0,0-1 0,0 1 0,1-1 0,-1 1 0,0-1 0,0 1 0,1-1 0,-1 1 0,0-1 0,1 1 0,-1-1 0,0 1 0,1-1 0,-1 1 0,1 0 0,-1-1 0,1 1 0,-1 0 0,1-1 0,-1 1 0,1 0 0,-1 0 0,1-1 0,38-16 0,16 2 0,1 3 0,106-9 0,121 10 0,-234 10 0,17 0 0,432 3 0,-495-2 0,0 0 0,0 0 0,-1 0 0,1 0 0,0 1 0,0 0 0,0-1 0,0 1 0,0 0 0,4 3 0,-7-4 0,1 0 0,-1 1 0,0-1 0,0 0 0,0 1 0,1-1 0,-1 1 0,0-1 0,0 0 0,0 1 0,0-1 0,0 1 0,0-1 0,0 0 0,0 1 0,0-1 0,0 1 0,0-1 0,0 0 0,0 1 0,0-1 0,0 1 0,0-1 0,-1 0 0,1 1 0,0-1 0,0 0 0,0 1 0,-1-1 0,1 0 0,0 1 0,0-1 0,-1 0 0,1 1 0,0-1 0,-1 0 0,1 0 0,0 0 0,-1 1 0,1-1 0,-1 0 0,-7 6 0,-1-1 0,-1 1 0,1-2 0,-16 6 0,-24 7 0,0-2 0,-102 16 0,214-30 0,-1 3 0,1 2 0,102 25 0,-159-29 0,44 14 0,-47-15 0,-1 0 0,1 1 0,0-1 0,-1 1 0,0-1 0,1 1 0,-1 0 0,0 0 0,0 0 0,0 0 0,0 0 0,0 0 0,0 0 0,2 5 0,-4-6 0,1 0 0,-1 0 0,0 0 0,0 0 0,0 0 0,0 0 0,0 0 0,0 0 0,0 0 0,-1 0 0,1 0 0,0 0 0,0 0 0,-1 0 0,1 0 0,-1 0 0,1 0 0,-1 0 0,1-1 0,-1 1 0,1 0 0,-1 0 0,0-1 0,1 1 0,-1 0 0,0-1 0,0 1 0,0 0 0,1-1 0,-1 1 0,0-1 0,0 0 0,-2 1 0,-35 14 0,34-14 0,-34 8 0,-1-1 0,0-1 0,-62 1 0,-118-10 0,214 2 0,-6-1 0,1 1 0,-1-1 0,0 0 0,-19-6 0,29 7 0,1 0 0,0 0 0,0-1 0,-1 1 0,1 0 0,0 0 0,-1 0 0,1 0 0,0 0 0,0 0 0,-1 0 0,1 0 0,0-1 0,-1 1 0,1 0 0,0 0 0,0 0 0,0-1 0,-1 1 0,1 0 0,0 0 0,0-1 0,0 1 0,0 0 0,-1 0 0,1-1 0,0 1 0,0 0 0,0 0 0,0-1 0,0 1 0,0 0 0,0-1 0,0 1 0,0 0 0,0-1 0,0 1 0,0 0 0,0 0 0,0-1 0,0 1 0,0 0 0,0-1 0,0 1 0,15-11 0,23-4 0,24 4 0,0 2 0,1 3 0,113 5 0,-121 8 0,-55-7 0,0 0 0,0 0 0,0 0 0,0 0 0,0 0 0,0 0 0,0 0 0,-1 1 0,1-1 0,0 0 0,0 0 0,0 0 0,0 0 0,0 0 0,0 0 0,0 1 0,0-1 0,0 0 0,0 0 0,0 0 0,0 0 0,0 0 0,0 0 0,0 1 0,0-1 0,0 0 0,0 0 0,0 0 0,0 0 0,0 0 0,0 1 0,0-1 0,0 0 0,0 0 0,0 0 0,0 0 0,0 0 0,0 0 0,0 1 0,0-1 0,1 0 0,-1 0 0,0 0 0,0 0 0,0 0 0,0 0 0,0 0 0,0 0 0,0 1 0,1-1 0,-1 0 0,0 0 0,0 0 0,0 0 0,0 0 0,0 0 0,1 0 0,-1 0 0,0 0 0,0 0 0,0 0 0,0 0 0,0 0 0,1 0 0,-1 0 0,0 0 0,0 0 0,0 0 0,1-1 0,-30 7 0,-51 0 0,-125-5 0,180-5 0,25 4 0,0 0 0,0 0 0,0-1 0,0 1 0,0 0 0,0 0 0,0 0 0,0 0 0,-1 0 0,1 0 0,0 0 0,0-1 0,0 1 0,0 0 0,0 0 0,0 0 0,0 0 0,0 0 0,0-1 0,0 1 0,0 0 0,0 0 0,0 0 0,0 0 0,0 0 0,0 0 0,0-1 0,0 1 0,0 0 0,0 0 0,0 0 0,0 0 0,0 0 0,1 0 0,-1-1 0,0 1 0,0 0 0,0 0 0,0 0 0,0 0 0,0 0 0,0 0 0,0 0 0,1 0 0,-1 0 0,0 0 0,0-1 0,0 1 0,0 0 0,0 0 0,0 0 0,1 0 0,-1 0 0,0 0 0,0 0 0,0 0 0,0 0 0,0 0 0,0 0 0,1 0 0,-1 0 0,0 0 0,0 0 0,0 0 0,44-8 0,4 5 0,-10 0 0,-76 3 0,-83-2 0,38 0 0,-112 11 0,190-9 0,0 0 0,0 1 0,0 0 0,0 0 0,0 0 0,0 1 0,1 0 0,-1 0 0,1 0 0,-1 0 0,1 1 0,0 0 0,-1 0 0,1 0 0,1 0 0,-8 8 0,11-11 0,0 0 0,0 0 0,-1 1 0,1-1 0,0 0 0,0 1 0,0-1 0,0 0 0,0 1 0,0-1 0,-1 0 0,1 1 0,0-1 0,0 0 0,0 1 0,0-1 0,0 0 0,0 1 0,0-1 0,1 0 0,-1 1 0,0-1 0,0 0 0,0 1 0,0-1 0,0 0 0,0 1 0,1-1 0,-1 0 0,0 1 0,0-1 0,0 0 0,1 0 0,-1 1 0,0-1 0,1 0 0,-1 0 0,0 0 0,0 1 0,1-1 0,-1 0 0,1 0 0,18 6 0,-16-5 0,66 10 0,0-2 0,84-2 0,-57-3 0,814 19 0,-724-40 0,-112 8 0,-73 9 0,0 0 0,-1 1 0,1-1 0,0 0 0,0 0 0,0-1 0,0 1 0,0 0 0,0 0 0,0 0 0,0-1 0,0 1 0,0 0 0,0-1 0,0 1 0,0-1 0,-1 1 0,1-1 0,0 1 0,0-1 0,1-1 0,-18-7 0,-39-4 0,-73 0 0,82 10 0,1-2 0,-82-20 0,124 25 0,0-1 0,0 0 0,1 0 0,-1-1 0,0 1 0,0 0 0,1-1 0,-1 0 0,0 0 0,1 0 0,0 0 0,-3-3 0,4 5 0,1-1 0,0 1 0,0-1 0,-1 1 0,1-1 0,0 1 0,0-1 0,0 1 0,-1-1 0,1 0 0,0 1 0,0-1 0,0 1 0,0-1 0,0 1 0,0-1 0,0 1 0,0-1 0,1 0 0,-1 1 0,0-1 0,0 1 0,0-1 0,1 0 0,19-13 0,20 0 0,1 3 0,0 1 0,1 3 0,84-6 0,-52 7 0,-139 9 0,-66-4 0,34 0 0,19 2 0,-145-6 0,220 5 0,1 0 0,-1 0 0,0 0 0,1 0 0,-1-1 0,1 1 0,-1-1 0,1 0 0,-1 0 0,1 0 0,0 0 0,-1 0 0,-1-1 0,4 1 0,1 0 0,-1 0 0,0 1 0,1-1 0,-1 1 0,1-1 0,-1 0 0,1 1 0,-1-1 0,1 1 0,-1-1 0,1 1 0,-1-1 0,1 1 0,0-1 0,-1 1 0,1 0 0,0-1 0,-1 1 0,1 0 0,0 0 0,0-1 0,-1 1 0,1 0 0,0 0 0,0 0 0,74-16 0,-55 14 0,-12 0 0,0 1 0,0 0 0,0 0 0,0 1 0,1 0 0,-1 1 0,0-1 0,8 3 0,-17 1 0,-10 1 0,-12 1 0,-59 0 0,52-6 0,45-3 0,164-12 0,305 14 0,-377 5 0,180 30 0,-251-23 0,-26-4 0,-23-2 0,-40 1 0,-1-3 0,-77-4 0,46-1 0,9-1 0,39 1 0,0 2 0,-71 7 0,106-4 0,11 1 0,21 4 0,147 22 0,260 55 0,-421-81 0,-8-2 0,0 0 0,1 0 0,-1 1 0,0 0 0,0 0 0,-1 1 0,13 8 0,-20-12 0,1 0 0,-1 0 0,1 1 0,-1-1 0,1 1 0,-1-1 0,0 0 0,1 1 0,-1-1 0,0 1 0,1-1 0,-1 1 0,0-1 0,0 1 0,1-1 0,-1 1 0,0-1 0,0 1 0,0-1 0,0 1 0,0-1 0,1 1 0,-1 0 0,0-1 0,0 1 0,-1-1 0,1 1 0,0-1 0,0 1 0,0-1 0,0 1 0,0 0 0,-1-1 0,1 1 0,0-1 0,0 1 0,-1-1 0,1 1 0,0-1 0,-1 0 0,1 1 0,0-1 0,-1 1 0,1-1 0,-1 0 0,1 1 0,-1-1 0,1 0 0,-1 1 0,1-1 0,-1 0 0,1 0 0,-1 0 0,1 0 0,-1 1 0,0-1 0,-33 10 0,-28-2 0,0-3 0,0-3 0,-64-5 0,23 0 0,79 3 0,12 0 0,0 0 0,-1 0 0,1-1 0,0-1 0,0 0 0,-16-4 0,28 6 0,-1 0 0,1 0 0,0 0 0,-1 0 0,1-1 0,0 1 0,-1 0 0,1 0 0,0 0 0,-1 0 0,1 0 0,0 0 0,-1 0 0,1-1 0,0 1 0,0 0 0,-1 0 0,1 0 0,0-1 0,0 1 0,-1 0 0,1 0 0,0-1 0,0 1 0,-1 0 0,1-1 0,0 1 0,0 0 0,0-1 0,0 1 0,0 0 0,0-1 0,0 1 0,-1 0 0,1-1 0,0 1 0,0 0 0,0-1 0,0 1 0,0 0 0,0-1 0,1 1 0,-1 0 0,0-1 0,0 1 0,0 0 0,0-1 0,20-12 0,31-3 0,44 4 0,1 3 0,164 8 0,-260 1 0,1 0 0,-1 0 0,0 0 0,1 0 0,-1 0 0,0 0 0,1-1 0,-1 1 0,0 0 0,0 0 0,1 0 0,-1 0 0,0-1 0,1 1 0,-1 0 0,0 0 0,0-1 0,1 1 0,-1 0 0,0-1 0,0 1 0,0 0 0,0-1 0,1 1 0,-1 0 0,0-1 0,0 1 0,0 0 0,0-1 0,0 1 0,0 0 0,0-1 0,0 1 0,0 0 0,0-1 0,0 1 0,0 0 0,0-1 0,0 1 0,0 0 0,0-1 0,-1 1 0,1-2 0,0 1 0,0-1 0,0 1 0,0 0 0,1-1 0,-1 1 0,0-1 0,0 1 0,1 0 0,-1-1 0,1 1 0,0 0 0,-1 0 0,1-1 0,1-1 0,4-3 0,0 0 0,1 1 0,0 0 0,0 0 0,0 1 0,0 0 0,0 0 0,1 0 0,0 1 0,0 0 0,0 1 0,0 0 0,0 0 0,10-1 0,14 1 0,1 0 0,44 4 0,-21 0 0,-17-2 0,47 1 0,-80 0 0,0-1 0,0 1 0,1 1 0,-1-1 0,0 1 0,0 0 0,-1 0 0,1 1 0,0 0 0,7 4 0,-13-7 0,0 0 0,0 1 0,1-1 0,-1 0 0,0 0 0,0 0 0,1 0 0,-1 0 0,0 1 0,0-1 0,0 0 0,1 0 0,-1 0 0,0 1 0,0-1 0,0 0 0,0 0 0,1 1 0,-1-1 0,0 0 0,0 0 0,0 1 0,0-1 0,0 0 0,0 0 0,0 1 0,0-1 0,0 0 0,0 1 0,0-1 0,0 0 0,0 0 0,0 1 0,0-1 0,0 0 0,0 0 0,0 1 0,0-1 0,-1 0 0,1 0 0,0 1 0,0-1 0,0 0 0,0 0 0,-1 1 0,-15 6 0,-22-2 0,-2-3 0,33-2 0,27-1 0,57 0 0,-82 1 0,1-1 0,-1 0 0,0 0 0,1 0 0,-1-1 0,1 0 0,0 0 0,-1 0 0,1 0 0,0-1 0,0 1 0,0-1 0,1 0 0,-1 0 0,1 0 0,0-1 0,-5-5 0,3 3 0,0 1 0,0 0 0,-1 0 0,0 0 0,0 1 0,0 0 0,0 0 0,-10-4 0,-8 0 0,0 2 0,-29-3 0,37 7 0,-1-1 0,0 0 0,1-2 0,0 1 0,0-2 0,-29-14 0,44 20 0,1 0 0,-1-1 0,0 1 0,1 0 0,-1-1 0,0 1 0,1 0 0,-1-1 0,1 1 0,-1-1 0,0 1 0,1-1 0,-1 1 0,1-1 0,0 1 0,-1-1 0,1 0 0,-1 1 0,1-1 0,0 0 0,0 1 0,-1-1 0,1 0 0,0 1 0,0-1 0,0 0 0,0 1 0,-1-1 0,1 0 0,0 0 0,0 1 0,1-1 0,-1 0 0,0 0 0,0 1 0,0-1 0,0 0 0,1 1 0,-1-1 0,0 0 0,1 1 0,-1-1 0,0 1 0,1-1 0,-1 0 0,1 1 0,-1-1 0,1 1 0,-1-1 0,1 1 0,-1-1 0,1 1 0,0 0 0,-1-1 0,1 1 0,-1 0 0,1-1 0,0 1 0,0 0 0,-1 0 0,1 0 0,1-1 0,46-14 0,96 9 0,-186 5 0,-16 0 0,45 3 0,21 3 0,-5-4 0,1 0 0,-1 0 0,0 1 0,0-1 0,0 1 0,0-1 0,-1 1 0,1 0 0,0 0 0,-1 0 0,1 1 0,-1-1 0,0 1 0,0-1 0,0 1 0,0 0 0,0 0 0,-1-1 0,1 1 0,-1 1 0,0-1 0,0 0 0,0 0 0,0 0 0,0 0 0,-1 1 0,1-1 0,-1 0 0,0 1 0,0-1 0,0 0 0,-1 1 0,0 3 0,-1 4 0,0 1 0,-1-1 0,-1 1 0,0-1 0,-1 0 0,0-1 0,0 1 0,-10 13 0,11-20 0,0 1 0,0-1 0,0 0 0,0-1 0,-1 1 0,0-1 0,0 0 0,0 0 0,-10 4 0,-58 19 0,41-15 0,-37 11 0,-139 25 0,170-40 0,-242 61 0,276-67 0,-31 8 0,-64 20 0,67-18 0,0-2 0,-1-2 0,-54 6 0,-34 7 0,69-9 0,-1-2 0,-88 3 0,117-12 0,-192 0 0,176-3 0,1-1 0,1-1 0,-57-16 0,57 8 0,21 7 0,1 1 0,0 1 0,-1 0 0,0 1 0,-26-1 0,-466 5 0,548-1 0,94 0 0,199 23 0,-327-22 0,3 0 0,1 0 0,-1 0 0,0 1 0,0 1 0,0-1 0,0 1 0,12 6 0,-20-9 0,0 0 0,1 1 0,-1-1 0,0 0 0,0 0 0,0 0 0,0 0 0,1 0 0,-1 1 0,0-1 0,0 0 0,0 0 0,0 0 0,0 0 0,1 1 0,-1-1 0,0 0 0,0 0 0,0 0 0,0 1 0,0-1 0,0 0 0,0 0 0,0 1 0,0-1 0,0 0 0,0 0 0,0 0 0,0 1 0,0-1 0,0 0 0,0 0 0,0 1 0,0-1 0,0 0 0,0 0 0,0 0 0,0 1 0,0-1 0,-1 0 0,1 0 0,0 0 0,0 1 0,0-1 0,0 0 0,0 0 0,-1 0 0,1 0 0,0 1 0,-17 7 0,-20 1 0,-72 3 0,-153-3 0,230-8 0,45-1 0,125 3 0,-121-2 0,-1 1 0,1 1 0,-1 1 0,0 0 0,0 1 0,19 9 0,-33-14 0,0 1 0,0 0 0,0 0 0,0 0 0,-1 0 0,1 0 0,0 0 0,-1 0 0,1 1 0,-1-1 0,1 0 0,-1 1 0,0 0 0,1-1 0,-1 1 0,0 0 0,0-1 0,1 4 0,-2-4 0,0 0 0,0 1 0,0-1 0,0 0 0,-1 0 0,1 0 0,0 0 0,-1 0 0,1 0 0,-1 0 0,1 0 0,-1 0 0,1 0 0,-1 0 0,0 0 0,1 0 0,-1 0 0,0 0 0,0 0 0,1-1 0,-1 1 0,0 0 0,-1 0 0,-6 4 0,0-1 0,1 0 0,-2 0 0,1-1 0,0 0 0,-11 3 0,28-7 0,0 0 0,0 1 0,1 0 0,-1 0 0,0 1 0,0 1 0,0 0 0,0 0 0,-1 0 0,1 1 0,8 4 0,-10-3 0,0-1 0,-1 0 0,1 0 0,0 0 0,0-1 0,0 0 0,1-1 0,-1 1 0,8-1 0,7 3 0,100 16 0,-24-6 0,0 5 0,177 58 0,-271-76 0,0 1 0,-1-1 0,1 1 0,-1 0 0,1 0 0,-1 1 0,1-1 0,2 4 0,-6-6 0,1 0 0,-1 0 0,0 1 0,0-1 0,0 0 0,0 0 0,0 1 0,1-1 0,-1 0 0,0 0 0,0 0 0,0 1 0,0-1 0,0 0 0,0 1 0,0-1 0,0 0 0,0 0 0,0 1 0,0-1 0,0 0 0,0 0 0,0 1 0,0-1 0,0 0 0,0 0 0,0 1 0,0-1 0,0 0 0,-1 0 0,1 1 0,0-1 0,0 0 0,0 0 0,0 0 0,-1 1 0,1-1 0,-21 6 0,9-5 0,-1 1 0,1-2 0,-1 0 0,0 0 0,1-1 0,-24-5 0,31 0 0,14 2 0,16-2 0,27 2 0,0-1 0,-49 4 0,-7 1 0,-30 1 0,-388 2 0,373-7 0,40 2 0,1 1 0,-1 0 0,0 0 0,1 1 0,-1 0 0,0 0 0,0 1 0,1 0 0,-1 1 0,1 0 0,-1 0 0,1 1 0,0 0 0,0 0 0,-10 7 0,-68 45 0,86-55 0,-1 0 0,1 1 0,0-1 0,-1 0 0,1 0 0,-1 0 0,1 1 0,0-1 0,-1 0 0,1 1 0,0-1 0,-1 0 0,1 1 0,0-1 0,0 1 0,-1-1 0,1 0 0,0 1 0,0-1 0,0 1 0,0-1 0,-1 1 0,1-1 0,0 0 0,0 1 0,0-1 0,0 1 0,0-1 0,0 1 0,0-1 0,0 1 0,0-1 0,0 1 0,1-1 0,-1 0 0,0 1 0,0-1 0,0 1 0,0-1 0,1 0 0,-1 1 0,0-1 0,0 1 0,1-1 0,-1 0 0,0 1 0,1-1 0,-1 0 0,0 1 0,1-1 0,-1 0 0,1 0 0,-1 0 0,0 1 0,1-1 0,-1 0 0,1 0 0,-1 0 0,1 0 0,-1 0 0,1 0 0,-1 1 0,1-1 0,-1 0 0,0 0 0,2-1 0,41 8 0,-32-6 0,9 3 0,33 5 0,-44-11 0,-29-7 0,-28-14 0,2-2 0,1-1 0,1-3 0,-62-52 0,58 43 0,-1 2 0,-105-57 0,126 81 0,-1 2 0,0 1 0,0 2 0,-1 1 0,1 0 0,-2 3 0,1 0 0,0 2 0,-32 3 0,59-1 0,0-1 0,0 1 0,-1 0 0,1 0 0,0 0 0,0 0 0,0 0 0,0 1 0,1-1 0,-1 1 0,0 0 0,1 0 0,-1 0 0,-2 3 0,4-4 0,0 0 0,1 0 0,-1 0 0,0 0 0,1-1 0,-1 1 0,1 0 0,0 0 0,-1 0 0,1 0 0,0 0 0,0 0 0,-1 0 0,1 0 0,0 1 0,0-1 0,0 0 0,0 0 0,0 0 0,0 0 0,1 0 0,-1 0 0,0 0 0,1 0 0,-1 0 0,0 0 0,1 0 0,-1 0 0,1 0 0,-1-1 0,1 1 0,0 0 0,-1 0 0,1 0 0,0-1 0,0 1 0,-1 0 0,1-1 0,0 1 0,0-1 0,0 1 0,0-1 0,0 1 0,0-1 0,0 1 0,1-1 0,36 18 0,2-3 0,-1-1 0,76 16 0,-10-3 0,-46-10 0,-12-5 0,-2 2 0,0 2 0,0 1 0,49 29 0,-86-40 0,0 1 0,0-1 0,-1 1 0,0 1 0,0-1 0,0 1 0,9 17 0,-13-19 0,0-1 0,0 0 0,1 1 0,0-1 0,0-1 0,0 1 0,0 0 0,1-1 0,-1 0 0,1 0 0,0 0 0,0-1 0,1 0 0,-1 0 0,1 0 0,0-1 0,-1 1 0,1-1 0,0-1 0,0 1 0,8 0 0,168-1 0,-84-3 0,-76 1 0,0-1 0,27-7 0,39-3 0,-60 10 0,45-9 0,-5 0 0,-5 1 0,104-31 0,-143 35 0,12-1 0,0 2 0,0 1 0,0 2 0,1 2 0,37 4 0,24-1 0,-54-3 0,6-1 0,-1 2 0,87 13 0,-94-8 0,1-2 0,0-2 0,59-5 0,-63 1 0,-1 1 0,0 2 0,0 1 0,62 13 0,-98-15 0,1 1 0,0 0 0,-1 0 0,1-1 0,-1 2 0,0-1 0,1 0 0,-1 0 0,0 1 0,3 2 0,-5 5 0,-16 2 0,-7-2 0,-1-1 0,0-1 0,0-1 0,-1-1 0,-42 3 0,-131-5 0,132-4 0,11 1 0,-50-1 0,-136 15 0,122-4 0,-195-8 0,147-4 0,66 2 0,399-2 0,322 4 0,-601-2 0,1 1 0,-1 1 0,38 8 0,-57-10 0,1 0 0,0 0 0,0 0 0,0 0 0,-1 0 0,1 1 0,0-1 0,0 0 0,-1 0 0,1 1 0,0-1 0,-1 0 0,1 1 0,0-1 0,-1 0 0,1 1 0,-1-1 0,1 1 0,0 0 0,-1-1 0,1 1 0,-1-1 0,0 1 0,1 0 0,-1-1 0,1 1 0,-1 0 0,0-1 0,0 1 0,1 1 0,-2-1 0,0 0 0,1 0 0,-1 0 0,0 0 0,0 0 0,0 0 0,0 0 0,0 0 0,0 0 0,0-1 0,0 1 0,0 0 0,-1-1 0,1 1 0,-2 0 0,-53 15 0,-13-6 0,-2-4 0,1-3 0,-107-9 0,174 6 0,1 0 0,0-1 0,-1 1 0,1 0 0,0-1 0,0 1 0,-1-1 0,1 0 0,0 0 0,0 0 0,-3-1 0,5 2 0,0-1 0,0 1 0,0 0 0,-1-1 0,1 1 0,0 0 0,0-1 0,0 1 0,0 0 0,0-1 0,-1 1 0,1-1 0,0 1 0,0 0 0,0-1 0,0 1 0,0 0 0,0-1 0,0 1 0,0-1 0,0 1 0,1 0 0,-1-1 0,0 1 0,0 0 0,0-1 0,0 1 0,0 0 0,1-1 0,-1 1 0,0 0 0,0-1 0,1 1 0,-1 0 0,0 0 0,0-1 0,1 1 0,47-31 0,-31 22 0,17-10 0,59-22 0,-14 7 0,-16 0 0,106-77 0,-89 55 0,-64 43 0,-16 7 0,-31 4 0,13 3 0,-344-12 0,31 0 0,317 12 0,9-1 0,0 1 0,1-1 0,-1 0 0,0 0 0,0 0 0,1 0 0,-1-1 0,0 0 0,1 0 0,-1 0 0,1-1 0,-8-3 0,13 4 0,1 0 0,0 0 0,-1 0 0,1 1 0,0-1 0,-1 0 0,1 1 0,0-1 0,0 1 0,0-1 0,-1 1 0,1 0 0,2 0 0,280-17 0,-93 7 0,-486 8 0,253 2 0,-77-1 0,106 0 0,1-1 0,-1 0 0,1 0 0,-1-1 0,1-1 0,-21-9 0,32 13 0,0 0 0,0-1 0,0 1 0,0-1 0,-1 0 0,1 1 0,0-1 0,0 0 0,0 1 0,0-1 0,0 0 0,1 0 0,-1 0 0,0 0 0,0 0 0,0 0 0,1 0 0,-1 0 0,1-1 0,-1 1 0,1 0 0,-1 0 0,1 0 0,-1-3 0,2 3 0,-1-1 0,1 1 0,-1 0 0,1-1 0,-1 1 0,1 0 0,0-1 0,0 1 0,0 0 0,-1 0 0,1 0 0,0 0 0,1-1 0,-1 1 0,0 1 0,0-1 0,2-1 0,6-4 0,1 1 0,-1 0 0,1 1 0,17-5 0,19-3 0,88-12 0,-109 21 0,0 2 0,0 0 0,0 2 0,0 1 0,32 6 0,-57-8 0,0 0 0,0 0 0,0 0 0,-1 0 0,1 0 0,0 0 0,0 0 0,0 1 0,0-1 0,0 0 0,0 0 0,0 0 0,0 0 0,0 0 0,0 0 0,0 1 0,0-1 0,0 0 0,0 0 0,0 0 0,0 0 0,0 1 0,0-1 0,0 0 0,0 0 0,0 0 0,0 0 0,0 0 0,0 1 0,0-1 0,0 0 0,0 0 0,0 0 0,0 0 0,0 0 0,0 1 0,0-1 0,1 0 0,-1 0 0,0 0 0,0 0 0,0 0 0,0 0 0,0 0 0,0 0 0,0 0 0,1 1 0,-1-1 0,0 0 0,0 0 0,0 0 0,0 0 0,1 0 0,-1 0 0,0 0 0,0 0 0,0 0 0,0 0 0,0 0 0,1 0 0,-1 0 0,-22 8 0,-33 4 0,-280 36 0,238-38 0,-143-5 0,203-12 0,37 7 0,0-1 0,0 1 0,0 0 0,0 0 0,-1 0 0,1 0 0,0 0 0,0 0 0,0 0 0,0 0 0,0 0 0,0 0 0,0 0 0,-1-1 0,1 1 0,0 0 0,0 0 0,0 0 0,0 0 0,0 0 0,0 0 0,0 0 0,0-1 0,0 1 0,0 0 0,0 0 0,0 0 0,0 0 0,0 0 0,0-1 0,0 1 0,0 0 0,0 0 0,0 0 0,0 0 0,0 0 0,0-1 0,0 1 0,0 0 0,0 0 0,0 0 0,0 0 0,0 0 0,0 0 0,0 0 0,0-1 0,1 1 0,-1 0 0,0 0 0,0 0 0,0 0 0,0 0 0,0 0 0,19-6 0,-2 3 0,-1 1 0,0 1 0,0 1 0,1 0 0,-1 1 0,21 3 0,-33-3 0,0-1 0,1 1 0,-1 0 0,-1 0 0,1 1 0,0-1 0,0 1 0,0 0 0,-1 0 0,1 0 0,-1 0 0,1 1 0,-1-1 0,0 1 0,0 0 0,0 0 0,-1 0 0,1 0 0,-1 0 0,1 1 0,-1-1 0,0 1 0,0 0 0,-1-1 0,1 1 0,-1 0 0,0 0 0,0 0 0,1 7 0,-2 42 0,-1-43 0,0 0 0,2 0 0,-1 1 0,1-1 0,3 11 0,-3-17 0,0 0 0,1 0 0,-1 0 0,1-1 0,0 1 0,1 0 0,-1-1 0,0 0 0,1 0 0,0 0 0,0 0 0,0 0 0,0 0 0,0-1 0,1 1 0,5 3 0,0-2 0,0 1 0,0-1 0,0 0 0,1-1 0,-1 0 0,1 0 0,0-1 0,0-1 0,0 0 0,0 0 0,0 0 0,0-2 0,0 1 0,0-1 0,0-1 0,0 1 0,-1-2 0,1 1 0,-1-2 0,1 1 0,-1-1 0,0 0 0,0-1 0,0 0 0,-1-1 0,9-7 0,203-146 0,-178 133 0,1 2 0,1 2 0,72-25 0,-78 33 0,-22 8 0,1 0 0,0 1 0,0 0 0,0 2 0,32-3 0,240 7 0,-680 17 0,386-17 0,12 0 0,38 1 0,63 0 0,-92-3 0,48 3 0,-61-2 0,-1 0 0,0 1 0,0-1 0,1 0 0,-1 1 0,0-1 0,0 1 0,0 0 0,0 0 0,0 0 0,0 0 0,0 0 0,0 0 0,0 1 0,0-1 0,-1 0 0,1 1 0,0 0 0,-1-1 0,1 1 0,-1 0 0,2 2 0,-3-3 0,0 0 0,0 0 0,0 0 0,1 0 0,-1 0 0,0 0 0,0 0 0,0 0 0,0 0 0,-1 0 0,1-1 0,0 1 0,0 0 0,-1 0 0,1 0 0,0 0 0,-1 0 0,1 0 0,-1 0 0,1 0 0,-1-1 0,0 1 0,1 0 0,-1 0 0,0-1 0,1 1 0,-1 0 0,-1 0 0,-30 17 0,5-1 0,29-16 0,-1 0 0,0 0 0,1-1 0,-1 1 0,1 0 0,-1-1 0,1 1 0,-1-1 0,1 0 0,-1 1 0,1-1 0,-1 0 0,1 0 0,2 0 0,193 2 0,-193-2 0,1-1 0,-1 0 0,0-1 0,0 1 0,0-1 0,0 0 0,0 0 0,0 0 0,0 0 0,4-5 0,17-8 0,0 5 0,-8 1 0,1 1 0,0 1 0,0 0 0,0 1 0,1 2 0,-1 0 0,1 0 0,33 0 0,54 3 0,-41-1 0,108 11 0,-148-1 0,-25-8 0,0 1 0,1-1 0,-1 0 0,0 0 0,0 0 0,0 1 0,0-1 0,0 0 0,0 0 0,0 1 0,1-1 0,-1 0 0,0 0 0,0 0 0,0 1 0,0-1 0,0 0 0,0 1 0,0-1 0,0 0 0,0 0 0,0 1 0,0-1 0,0 0 0,-1 0 0,1 0 0,0 1 0,0-1 0,0 0 0,0 0 0,0 1 0,0-1 0,-1 0 0,1 0 0,0 0 0,0 1 0,0-1 0,0 0 0,-1 0 0,1 0 0,0 0 0,0 0 0,-1 1 0,1-1 0,-4 2 0,-1 1 0,1-1 0,-1 0 0,0-1 0,1 1 0,-1-1 0,-6 1 0,-33 4 0,-1-1 0,0-3 0,-65-5 0,82-4 0,25 2 0,16-1 0,15 5 0,-29 1 0,1 0 0,0 1 0,0-1 0,-1 0 0,1 0 0,0 1 0,0-1 0,0 0 0,-1 0 0,1 1 0,0-1 0,0 0 0,0 0 0,0 1 0,0-1 0,0 0 0,-1 1 0,1-1 0,0 0 0,0 1 0,0-1 0,0 0 0,0 1 0,0-1 0,0 0 0,0 1 0,1-1 0,-1 0 0,0 0 0,0 1 0,0-1 0,0 0 0,0 1 0,0-1 0,0 0 0,1 0 0,-1 1 0,0-1 0,0 0 0,1 0 0,-1 1 0,0-1 0,0 0 0,0 0 0,1 0 0,-1 1 0,0-1 0,1 0 0,-1 0 0,0 0 0,1 0 0,-1 0 0,0 0 0,0 0 0,1 1 0,-1-1 0,0 0 0,1 0 0,-26 14 0,0 0 0,-1-1 0,-1-2 0,0-1 0,-44 11 0,-46 19 0,116-40 0,0 0 0,0 0 0,1 0 0,-1 0 0,0 0 0,0 1 0,1-1 0,-1 0 0,0 0 0,1 1 0,-1-1 0,0 0 0,1 1 0,-1-1 0,0 1 0,1-1 0,-1 1 0,1-1 0,-1 1 0,1 0 0,-1-1 0,1 1 0,-1-1 0,1 1 0,0 0 0,-1 0 0,1-1 0,0 1 0,-1 1 0,23 5 0,43-4 0,-62-3 0,9 0 0,-1 0 0,1 1 0,-1 0 0,0 1 0,1 0 0,16 6 0,-26-7 0,0 0 0,0 0 0,0 0 0,0 0 0,0 0 0,-1 0 0,1 1 0,0-1 0,-1 1 0,1-1 0,-1 1 0,1-1 0,-1 1 0,0 0 0,0 0 0,0 0 0,1 2 0,-1-2 0,-1 1 0,1 0 0,-1-1 0,0 1 0,0 0 0,0-1 0,-1 1 0,1 0 0,0-1 0,-1 1 0,0-1 0,0 1 0,1-1 0,-2 1 0,1-1 0,0 1 0,-3 3 0,-50 54 0,108-79 0,-36 17 0,-27 14 0,-29 15 0,20-19 0,-1-2 0,0 0 0,-1-1 0,1 0 0,-1-2 0,1-1 0,-1 0 0,-37-2 0,50 0 0,-1-2 0,26-4 0,34-4 0,23 3 0,78-12 0,-135 16 0,-1-1 0,1-1 0,-1-1 0,0 0 0,0-1 0,18-11 0,2-12 0,-31 25 0,0 0 0,0 0 0,0 0 0,1 1 0,0 0 0,8-4 0,41-18 0,60-37 0,-59 31 0,-42 22 0,0 0 0,-1-1 0,22-22 0,-24 22 0,0 0 0,0 1 0,1 0 0,0 1 0,16-8 0,-20 12 0,0 1 0,0-1 0,-1-1 0,1 0 0,-1 0 0,-1 0 0,1-1 0,12-15 0,-18 19 0,-1 0 0,1 1 0,0-1 0,-1 0 0,1 0 0,-1 0 0,0 0 0,0 0 0,0 0 0,-1 0 0,1 0 0,-1 0 0,1 0 0,-1-1 0,0 1 0,0 0 0,0 0 0,-1 0 0,1-1 0,-1 1 0,0 0 0,0 0 0,0 0 0,0 0 0,0 0 0,-1 0 0,1 1 0,-1-1 0,0 0 0,0 1 0,-3-4 0,-43-42 0,40 42 0,0-1 0,1 1 0,0-1 0,0-1 0,1 1 0,0-1 0,0 0 0,1-1 0,0 1 0,0-1 0,1 0 0,0 0 0,-4-15 0,-20-134 0,27 149 0,-1 0 0,0 0 0,0 0 0,-8-17 0,10 26 0,0-1 0,0 0 0,0 0 0,-1 0 0,1 0 0,0 0 0,-1 0 0,1 1 0,-1-1 0,1 0 0,-1 0 0,1 0 0,-1 1 0,0-1 0,1 0 0,-1 1 0,0-1 0,0 1 0,1-1 0,-1 1 0,0-1 0,0 1 0,0 0 0,0-1 0,1 1 0,-1 0 0,0-1 0,0 1 0,0 0 0,0 0 0,0 0 0,0 0 0,0 0 0,0 0 0,0 0 0,0 0 0,0 0 0,1 1 0,-1-1 0,0 0 0,0 1 0,0-1 0,0 0 0,0 1 0,1-1 0,-1 1 0,0-1 0,0 1 0,1 0 0,-1-1 0,0 1 0,1 0 0,-1-1 0,1 1 0,-1 0 0,1 0 0,-1 0 0,1-1 0,-1 3 0,-12 16 0,2 1 0,0 0 0,-11 29 0,16-32 0,-1-1 0,-1 0 0,0 0 0,-1-1 0,-1 0 0,0 0 0,-16 15 0,-10 2 0,-2-2 0,-44 27 0,-30 23 0,22-18 0,59-41 0,-41 32 0,71-52 0,0 0 0,0-1 0,0 1 0,0 0 0,0 0 0,0 0 0,1-1 0,-1 1 0,0 0 0,1 0 0,-1 0 0,0 0 0,1 1 0,-1-1 0,1 0 0,-1 0 0,1 0 0,0 0 0,0 0 0,-1 1 0,1-1 0,0 2 0,1-2 0,-1-1 0,1 1 0,-1 0 0,1 0 0,-1 0 0,1-1 0,0 1 0,0 0 0,-1 0 0,1-1 0,0 1 0,0-1 0,0 1 0,0-1 0,0 1 0,0-1 0,-1 0 0,1 1 0,0-1 0,2 1 0,60 5 0,-56-6 0,15 1 0,0-2 0,0 0 0,0-1 0,42-10 0,-58 8 0,-15 0 0,-19 1 0,25 3 0,-24-3 0,9 3 0,0-2 0,1 0 0,-1-1 0,0-1 0,-32-11 0,49 14 0,1 1 0,-1 0 0,0 0 0,1 0 0,-1-1 0,0 1 0,1 0 0,-1-1 0,0 1 0,1 0 0,-1-1 0,1 1 0,-1-1 0,1 1 0,-1-1 0,1 1 0,-1-1 0,1 0 0,0 1 0,-1-1 0,1 1 0,0-1 0,0 0 0,-1 1 0,1-1 0,0 0 0,0 0 0,0 1 0,0-1 0,0 0 0,0 1 0,0-1 0,0-1 0,1 1 0,-1-1 0,1 1 0,1-1 0,-1 1 0,0-1 0,0 1 0,0 0 0,1 0 0,-1 0 0,0 0 0,1 0 0,2-2 0,50-19 0,-15 16 0,0 1 0,57 1 0,-60 4 0,0-2 0,69-13 0,-105 15 0,1 0 0,-1 1 0,0-1 0,1 0 0,-1 0 0,0 0 0,1 0 0,-1 0 0,0 0 0,1 0 0,-1 0 0,1-1 0,-1 1 0,0 0 0,1 0 0,-1 0 0,0 0 0,0 0 0,1 0 0,-1-1 0,0 1 0,1 0 0,-1 0 0,0 0 0,0-1 0,1 1 0,-1 0 0,0 0 0,0-1 0,0 1 0,1 0 0,-1-1 0,0 1 0,0 0 0,0-1 0,0 1 0,0 0 0,0-1 0,1 1 0,-1 0 0,0-1 0,0 1 0,0 0 0,0-1 0,0 1 0,0 0 0,0-1 0,-1 1 0,1 0 0,0-1 0,0 0 0,-22-13 0,-37-7 0,-114-17 0,61 16 0,103 19 0,13 0 0,28 0 0,-19 2 0,0 1 0,0 1 0,0 0 0,15 4 0,-13 1 0,-1 1 0,27 16 0,-30-16 0,0 0 0,0-1 0,0 0 0,1-1 0,22 7 0,26-3 0,-47-9 0,1 2 0,-1 0 0,1 1 0,-1 0 0,0 1 0,23 10 0,-33-12 0,0 0 0,0 0 0,0 1 0,-1-1 0,1 1 0,-1 0 0,1-1 0,-1 1 0,2 5 0,-3-6 0,1 1 0,-1-1 0,1 0 0,0 1 0,0-1 0,0 0 0,0 0 0,0 0 0,0 0 0,0-1 0,0 1 0,1 0 0,-1-1 0,1 0 0,-1 1 0,1-1 0,0 0 0,3 0 0,-3 0 0,0 0 0,0 0 0,0 0 0,0-1 0,1 0 0,-1 1 0,0-1 0,0 0 0,0-1 0,0 1 0,0 0 0,1-1 0,-1 0 0,0 0 0,0 0 0,0 0 0,0 0 0,-1 0 0,1-1 0,0 0 0,0 1 0,3-5 0,-3 3 0,-1-1 0,1 0 0,-1-1 0,0 1 0,0 0 0,0-1 0,-1 1 0,0-1 0,1 1 0,-2-1 0,1 0 0,0 1 0,-1-1 0,0-8 0,-1 1 0,0 1 0,-1-1 0,-1 1 0,1-1 0,-2 1 0,1 0 0,-2 0 0,1 1 0,-2-1 0,1 1 0,-1 0 0,-1 0 0,-7-8 0,-3-8 0,-27-47 0,-25-44 0,69 116 0,0 0 0,-1 0 0,1 1 0,-1-1 0,1 0 0,-1 0 0,0 0 0,1 1 0,-1-1 0,0 0 0,1 1 0,-1-1 0,0 0 0,0 1 0,0-1 0,1 1 0,-1 0 0,0-1 0,0 1 0,0 0 0,0-1 0,0 1 0,0 0 0,0 0 0,0 0 0,0 0 0,0 0 0,0 0 0,0 0 0,0 0 0,-1 0 0,0 2 0,1-1 0,0 1 0,-1-1 0,1 1 0,0-1 0,0 1 0,0 0 0,0-1 0,0 1 0,1 0 0,-1 0 0,1 0 0,-1 0 0,0 2 0,-5 71 0,6-51-1365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15.073"/>
    </inkml:context>
    <inkml:brush xml:id="br0">
      <inkml:brushProperty name="width" value="0.2" units="cm"/>
      <inkml:brushProperty name="height" value="0.2" units="cm"/>
      <inkml:brushProperty name="color" value="#FFFFFF"/>
    </inkml:brush>
  </inkml:definitions>
  <inkml:trace contextRef="#ctx0" brushRef="#br0">1301 657 24575,'-14'0'0,"-28"2"0,0-3 0,-1-1 0,1-2 0,1-2 0,-63-17 0,99 22 0,1-1 0,0 0 0,0 0 0,0 0 0,0 0 0,0-1 0,0 0 0,-4-4 0,7 6 0,1 1 0,-1 0 0,1-1 0,0 1 0,0 0 0,-1-1 0,1 1 0,0-1 0,0 1 0,-1-1 0,1 1 0,0-1 0,0 1 0,0-1 0,0 1 0,0-1 0,0 1 0,0-1 0,0 1 0,0-1 0,0 1 0,0-1 0,0 1 0,0-1 0,0 1 0,0 0 0,0-1 0,1 1 0,-1-2 0,2 1 0,-1 0 0,0 0 0,1 0 0,-1 0 0,1 0 0,-1 0 0,1 0 0,0 0 0,-1 1 0,1-1 0,0 1 0,-1-1 0,4 0 0,44-6 0,-1 2 0,1 2 0,88 7 0,-56-2 0,-115 0 0,13-8 0,20 5 0,1 0 0,0 1 0,0-1 0,0 1 0,0-1 0,-1 1 0,1-1 0,0 0 0,0 1 0,0-1 0,0 1 0,0-1 0,1 0 0,-1 1 0,0-1 0,0 1 0,0-1 0,0 1 0,1-1 0,-1 0 0,0 1 0,0-1 0,1 1 0,-1-1 0,0 1 0,1 0 0,-1-1 0,1 1 0,-1-1 0,1 1 0,-1 0 0,1-1 0,-1 1 0,1 0 0,-1-1 0,1 1 0,0-1 0,1 0 0,-1 0 0,0 0 0,0 0 0,0 0 0,0 0 0,0 0 0,0 0 0,-1-1 0,1 1 0,0 0 0,-1-1 0,1 1 0,-1 0 0,1-1 0,-1 1 0,1-1 0,-1 1 0,0 0 0,0-1 0,0 1 0,0-1 0,0 1 0,0-3 0,-19-28 0,16 30 0,1-1 0,-1 0 0,1 0 0,0 0 0,0-1 0,0 1 0,0 0 0,1-1 0,0 1 0,-1-1 0,1 1 0,0-1 0,1 0 0,-2-7 0,3 8 0,-1-1 0,1 1 0,0-1 0,0 1 0,1-1 0,-1 1 0,1 0 0,-1 0 0,1 0 0,0 0 0,0 0 0,0 0 0,1 0 0,4-4 0,10-15 0,-16 22 0,-1-1 0,0 1 0,0-1 0,0 1 0,0-1 0,0 1 0,0-1 0,-1 1 0,1-1 0,0 0 0,0 1 0,0-1 0,0 1 0,-1-1 0,1 1 0,0-1 0,0 1 0,-1 0 0,1-1 0,0 1 0,-1-1 0,1 1 0,-1 0 0,1-1 0,0 1 0,-1 0 0,1-1 0,-1 1 0,1 0 0,-1-1 0,1 1 0,-1 0 0,1 0 0,-1 0 0,1 0 0,-1 0 0,1-1 0,-1 1 0,0 0 0,1 0 0,-1 0 0,1 0 0,-1 1 0,0-1 0,-35-6 0,29 6 0,-65-15 0,47 8 0,-49-4 0,60 10 0,0 2 0,1 0 0,-1 0 0,1 1 0,-1 1 0,1 0 0,-23 10 0,-89 47 0,41-17 0,82-43 0,0 1 0,0 0 0,-1 0 0,1 0 0,0 0 0,0 0 0,1 0 0,-1 1 0,0-1 0,0 1 0,1-1 0,-1 1 0,1-1 0,-1 1 0,1 0 0,0 0 0,-1 0 0,1 0 0,0 0 0,0 0 0,1 0 0,-1 0 0,0 0 0,0 5 0,1-5 0,1 0 0,0 1 0,-1-1 0,1 0 0,0 1 0,0-1 0,0 0 0,1 0 0,-1 0 0,0 0 0,1 0 0,0 0 0,-1 0 0,1 0 0,0 0 0,0-1 0,0 1 0,0-1 0,0 0 0,0 1 0,0-1 0,3 1 0,2 1 0,0 0 0,-1 0 0,0 1 0,1 0 0,-1 0 0,-1 0 0,1 1 0,-1 0 0,1 0 0,-2 0 0,1 1 0,0 0 0,-1 0 0,0 0 0,-1 0 0,1 1 0,-1-1 0,4 14 0,-6-16 0,1 0 0,-1 0 0,1-1 0,0 1 0,0-1 0,0 1 0,0-1 0,1 0 0,-1 0 0,1 1 0,0-2 0,5 5 0,-31-10 0,1-1 0,-1-1 0,1-2 0,1 0 0,-1-1 0,-31-17 0,-13-3 0,35 16 0,15 7 0,-1-1 0,1 0 0,1-1 0,-1-1 0,1 0 0,1-1 0,0-1 0,0 0 0,-12-12 0,24 20 0,1 1 0,-1-1 0,1 1 0,-1-1 0,1 0 0,0 1 0,0-1 0,0 0 0,0 0 0,0 0 0,1 0 0,-1 0 0,1 0 0,-1 0 0,1 0 0,0 0 0,-1 0 0,1 0 0,0 0 0,0-1 0,1 1 0,-1 0 0,0 0 0,1 0 0,-1 0 0,1 0 0,1-3 0,0 2 0,1-1 0,0 1 0,0-1 0,0 1 0,0 0 0,1 0 0,-1 0 0,1 0 0,0 1 0,0 0 0,5-3 0,2-6 0,-21 4 0,-40 1 0,25 3 0,20 2 0,1 0 0,0 0 0,-1-1 0,1 1 0,0-1 0,0 0 0,0 0 0,0-1 0,0 0 0,0 1 0,1-1 0,-1 0 0,1-1 0,0 1 0,-4-6 0,6 7 0,0 1 0,0-1 0,1 0 0,-1 0 0,0 0 0,1 0 0,0 0 0,-1 0 0,1 0 0,0-1 0,0 1 0,0 0 0,0 0 0,1 0 0,-1 0 0,0 0 0,1 0 0,0 0 0,-1 0 0,1 0 0,0 0 0,0 1 0,0-1 0,0 0 0,0 0 0,0 1 0,1-1 0,-1 1 0,1-1 0,-1 1 0,1-1 0,-1 1 0,1 0 0,0 0 0,3-2 0,2-1 0,-1 1 0,0-1 0,1 1 0,0 1 0,9-4 0,-4 3 0,-94 1 0,78 2 0,-10 1 0,-1-1 0,1 0 0,-27-5 0,37 4 0,-1-1 0,1 1 0,0 0 0,0-1 0,0 0 0,1 0 0,-1 0 0,0 0 0,1-1 0,-1 1 0,1-1 0,0 0 0,0 0 0,0 0 0,0 0 0,1-1 0,-4-5 0,2 5 0,1 0 0,-1 0 0,0 0 0,0 1 0,0 0 0,0-1 0,0 1 0,-1 1 0,0-1 0,1 1 0,-1 0 0,0 0 0,0 0 0,0 1 0,-1-1 0,1 1 0,0 0 0,-8 1 0,-33-12 0,95 22 0,-11 7 0,-1 2 0,-1 1 0,0 2 0,-2 2 0,33 28 0,-34-26 0,-8-8 0,-11-10 0,-1 2 0,0-1 0,-1 1 0,0 1 0,11 13 0,-22-22 0,0-1 0,0 1 0,1 0 0,-1 0 0,0 0 0,0-1 0,-1 1 0,1 0 0,0 1 0,-1-1 0,1 0 0,-1 0 0,0 0 0,1 0 0,-1 0 0,0 0 0,0 0 0,-1 3 0,0-2 0,0-1 0,0 1 0,-1-1 0,1 0 0,-1 1 0,1-1 0,-1 0 0,0 0 0,0 0 0,0 0 0,0 0 0,0-1 0,0 1 0,0-1 0,-1 1 0,1-1 0,-1 0 0,-2 1 0,-127 45 0,131-46 0,-1 0 0,1-1 0,0 1 0,-1 0 0,1 0 0,0 0 0,-1 0 0,1 1 0,0-1 0,0 0 0,0 0 0,0 1 0,0-1 0,0 1 0,0-1 0,1 1 0,-1-1 0,0 1 0,1-1 0,0 1 0,-1 3 0,1-5 0,0 1 0,0-1 0,0 0 0,0 1 0,0-1 0,0 1 0,0-1 0,0 1 0,1-1 0,-1 1 0,0-1 0,0 0 0,0 1 0,1-1 0,-1 1 0,0-1 0,1 0 0,-1 1 0,0-1 0,1 0 0,-1 1 0,0-1 0,1 0 0,-1 0 0,1 1 0,0-1 0,21-2 0,42-25 0,-1-3 0,108-70 0,-155 90 0,49-40 0,-53 39 0,1 0 0,0 2 0,0-1 0,1 2 0,17-9 0,-14 11 0,-13 5 0,-1 0 0,1 0 0,-1 0 0,1 0 0,-1-1 0,0 0 0,0 1 0,1-1 0,-1 0 0,0-1 0,-1 1 0,6-5 0,-8 6 0,0 1 0,0-1 0,-1 1 0,1-1 0,0 0 0,0 1 0,0-1 0,-1 1 0,1-1 0,0 0 0,-1 1 0,1-1 0,0 1 0,-1-1 0,1 1 0,-1 0 0,1-1 0,0 1 0,-1-1 0,1 1 0,-1 0 0,0-1 0,1 1 0,-1 0 0,1-1 0,-1 1 0,1 0 0,-1 0 0,0 0 0,1 0 0,-1 0 0,1 0 0,-1-1 0,0 1 0,1 0 0,-1 1 0,0-1 0,0 0 0,-34-4 0,30 4 0,-11-3 0,0 0 0,1 0 0,-1-2 0,1 0 0,0 0 0,0-2 0,1 0 0,-1 0 0,-20-16 0,26 18 0,0 1 0,-1 0 0,1 0 0,-1 1 0,0 0 0,0 1 0,0 0 0,0 1 0,0 0 0,-12 0 0,12 1 0,1 0 0,-1-1 0,0 0 0,1-1 0,-1 0 0,1 0 0,0-1 0,-1 0 0,1-1 0,-12-7 0,20 11 0,1 0 0,-1 0 0,1-1 0,-1 1 0,1 0 0,-1 0 0,1-1 0,0 1 0,-1 0 0,1 0 0,0-1 0,-1 1 0,1-1 0,0 1 0,-1 0 0,1-1 0,0 1 0,0-1 0,-1 1 0,1 0 0,0-1 0,0 1 0,0-1 0,0 1 0,0-1 0,-1 1 0,1-1 0,0 1 0,0-1 0,0 1 0,0-1 0,0 1 0,1-1 0,-1 1 0,0 0 0,0-1 0,0 1 0,0-1 0,1 0 0,18-11 0,-18 11 0,1 0 0,-1 1 0,1-1 0,-1 0 0,1 0 0,-1 0 0,1 0 0,-1 0 0,1 0 0,-1 0 0,0 0 0,0 0 0,0-1 0,0 1 0,0 0 0,0-1 0,1-1 0,-1 1 0,-1 0 0,1 1 0,0-1 0,0 1 0,0-1 0,0 1 0,0-1 0,0 1 0,1 0 0,-1 0 0,0-1 0,1 1 0,-1 0 0,1 0 0,-1 0 0,1 1 0,-1-1 0,1 0 0,0 0 0,-1 1 0,1-1 0,0 1 0,0 0 0,-1-1 0,5 1 0,54-5 0,-48 5 0,-8 0 0,67-3 0,88 7 0,-145-2 0,-1 2 0,0 0 0,1 0 0,-1 1 0,-1 0 0,1 2 0,17 10 0,-14-7 0,1-1 0,0-1 0,21 7 0,189 69 0,-221-81 0,-1 0 0,1 0 0,-1 1 0,0 0 0,0 0 0,-1 0 0,1 0 0,-1 1 0,0 0 0,0 0 0,0 0 0,-1 0 0,0 0 0,5 12 0,4 4 0,-9-18 0,-1-1 0,1 1 0,-1 0 0,1-1 0,0 0 0,0 1 0,0-1 0,0 0 0,1-1 0,-1 1 0,0 0 0,1-1 0,-1 0 0,1 0 0,0 0 0,-1 0 0,1-1 0,0 1 0,-1-1 0,1 0 0,0 0 0,7-1 0,-9 1 0,0-1 0,0 1 0,0 0 0,0 0 0,0-1 0,0 1 0,-1-1 0,1 0 0,0 1 0,0-1 0,0 0 0,-1 0 0,1 0 0,0 0 0,-1-1 0,1 1 0,-1 0 0,1-1 0,-1 1 0,0-1 0,1 1 0,-1-1 0,0 1 0,0-1 0,0 0 0,-1 0 0,1 0 0,0 1 0,0-1 0,-1 0 0,0 0 0,1 0 0,-1 0 0,0 0 0,0 0 0,0 0 0,0 0 0,0 0 0,0 0 0,-1 0 0,1 0 0,-2-3 0,0 0 0,0 1 0,-1 0 0,1-1 0,-1 1 0,0 0 0,0 1 0,-1-1 0,1 0 0,-1 1 0,0 0 0,0 0 0,0 0 0,0 0 0,0 1 0,-1 0 0,1 0 0,-1 0 0,-8-3 0,8 4 0,1 0 0,-1-1 0,0 0 0,1 0 0,0 0 0,-1-1 0,1 1 0,0-1 0,0 0 0,1 0 0,-1 0 0,1-1 0,-1 1 0,1-1 0,0 0 0,0 0 0,1 0 0,-1 0 0,1-1 0,-2-4 0,4 9 0,-1-1 0,1 0 0,0 0 0,-1 0 0,1 0 0,0 0 0,0 1 0,0-1 0,0 0 0,0 0 0,0 0 0,0 0 0,0 0 0,0 0 0,0 0 0,0 1 0,1-1 0,-1 0 0,0 0 0,1 0 0,-1 0 0,0 1 0,1-1 0,-1 0 0,1 0 0,-1 1 0,1-1 0,0 0 0,-1 1 0,2-2 0,0 2 0,0-1 0,-1 1 0,1-1 0,0 1 0,-1 0 0,1 0 0,0 0 0,0 0 0,0 0 0,-1 0 0,1 1 0,0-1 0,-1 1 0,4 0 0,0 1 0,-1-1 0,1 1 0,0 0 0,-1 1 0,1-1 0,-1 1 0,1 0 0,-1 0 0,0 0 0,5 6 0,-11-6 0,-8-5 0,-10-2 0,20 4 0,0 0 0,0 0 0,-1 0 0,1 0 0,0 0 0,-1 1 0,1-1 0,0 0 0,0 0 0,-1 0 0,1 0 0,0 1 0,0-1 0,-1 0 0,1 0 0,0 0 0,0 1 0,-1-1 0,1 0 0,0 0 0,0 1 0,0-1 0,0 0 0,0 1 0,-1-1 0,1 0 0,0 0 0,0 1 0,0-1 0,0 0 0,0 1 0,0-1 0,0 0 0,0 1 0,0-1 0,0 0 0,0 1 0,0-1 0,0 0 0,1 0 0,-1 1 0,0-1 0,0 0 0,0 1 0,0-1 0,0 0 0,1 0 0,-1 1 0,0-1 0,0 0 0,0 0 0,1 1 0,17 31 0,1-2 0,2 1 0,1-2 0,49 50 0,-71-78 0,1 0 0,0 1 0,0-1 0,0 0 0,0 0 0,0 0 0,0 0 0,0 0 0,0 0 0,0-1 0,1 1 0,-1 0 0,0 0 0,1-1 0,-1 1 0,0-1 0,1 1 0,-1-1 0,0 0 0,1 0 0,-1 1 0,1-1 0,-1 0 0,1 0 0,-1 0 0,1 0 0,-1-1 0,0 1 0,1 0 0,-1-1 0,1 1 0,-1-1 0,0 1 0,1-1 0,-1 0 0,0 1 0,0-1 0,0 0 0,1 0 0,-1 0 0,0 0 0,0 0 0,0 0 0,0 0 0,0 0 0,0-2 0,0 1 0,0 0 0,0 0 0,0 0 0,0 0 0,-1-1 0,1 1 0,-1 0 0,0 0 0,1-1 0,-1 1 0,0 0 0,0 0 0,-1-1 0,1 1 0,0 0 0,-1 0 0,1-1 0,-1 1 0,0 0 0,0 0 0,0 0 0,0 0 0,0 0 0,0 0 0,0 0 0,-1 0 0,1 1 0,-1-1 0,0 0 0,-3-2 0,-7-4 0,0 0 0,-1 1 0,-20-9 0,19 10 0,1 0 0,0-1 0,-15-11 0,26 17 0,1 0 0,-1-1 0,0 1 0,1 0 0,-1-1 0,1 1 0,0-1 0,0 0 0,-1 1 0,1-1 0,0 0 0,0 0 0,1 1 0,-1-1 0,0 0 0,1 0 0,-1 0 0,1 0 0,-1 0 0,1 0 0,0 0 0,0 0 0,0 0 0,0 0 0,0-1 0,0 1 0,1 0 0,-1 0 0,1 0 0,-1 0 0,2-2 0,-1 3 0,0-1 0,0 1 0,0 0 0,1 0 0,-1-1 0,0 1 0,1 0 0,-1 0 0,0 0 0,1 0 0,-1 1 0,1-1 0,0 0 0,-1 0 0,1 1 0,0-1 0,-1 1 0,1 0 0,0-1 0,-1 1 0,1 0 0,0 0 0,0 0 0,-1 0 0,1 1 0,0-1 0,0 0 0,-1 1 0,1-1 0,0 1 0,-1-1 0,1 1 0,-1 0 0,1 0 0,-1 0 0,3 1 0,-1 0 0,0 1 0,1 0 0,-1 0 0,0 0 0,-1 0 0,1 0 0,0 0 0,-1 1 0,0-1 0,0 1 0,3 5 0,-4-6 0,0 0 0,1 0 0,0 1 0,0-1 0,0 0 0,0 0 0,0-1 0,1 1 0,-1 0 0,1-1 0,0 1 0,0-1 0,0 0 0,0 0 0,0 0 0,6 2 0,23 3-1365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34.801"/>
    </inkml:context>
    <inkml:brush xml:id="br0">
      <inkml:brushProperty name="width" value="0.2" units="cm"/>
      <inkml:brushProperty name="height" value="0.2" units="cm"/>
      <inkml:brushProperty name="color" value="#FFFFFF"/>
    </inkml:brush>
  </inkml:definitions>
  <inkml:trace contextRef="#ctx0" brushRef="#br0">1968 2022 24575,'10'-2'0,"0"0"0,-1-1 0,1 0 0,-1-1 0,1 0 0,-1 0 0,0-1 0,-1 0 0,1-1 0,9-8 0,15-7 0,150-89 0,-149 88 0,-2-2 0,0-1 0,40-42 0,-49 45 0,-17 17 0,-1 1 0,0-1 0,0-1 0,0 1 0,-1-1 0,0 0 0,5-8 0,0 1 0,1 1 0,0 0 0,1 1 0,0 0 0,1 0 0,0 2 0,1-1 0,0 2 0,14-8 0,-18 10 0,14-9 0,-2 3 0,-1-1 0,-1-1 0,32-31 0,25-41 0,-76 85 0,1 0 0,0 1 0,-1-1 0,1 0 0,0 1 0,-1-1 0,1 0 0,-1 0 0,1 0 0,-1 1 0,0-1 0,1 0 0,-1 0 0,0 0 0,1 0 0,-1 0 0,0 0 0,0 0 0,0 0 0,0 0 0,0 1 0,0-1 0,0 0 0,0 0 0,0 0 0,-1 0 0,1 0 0,0 0 0,-1 0 0,0-1 0,0 0 0,-1 1 0,1-1 0,-1 1 0,0 0 0,0 0 0,0 0 0,0 0 0,0 0 0,0 0 0,0 0 0,0 1 0,-4-2 0,-62-4 0,45 5 0,0 2 0,-43 7 0,58-6 0,-1 0 0,1 0 0,0 1 0,0 0 0,0 1 0,0-1 0,0 2 0,1-1 0,0 1 0,-13 10 0,-180 169 0,192-176 0,-21 21 0,-36 46 0,21-8 0,32-46 0,-2-1 0,0-1 0,-31 33 0,39-46 0,-1 0 0,1-1 0,-1 0 0,-1-1 0,1 0 0,0 0 0,-1 0 0,0-1 0,0 0 0,0-1 0,0 1 0,0-1 0,-1-1 0,1 0 0,-10 0 0,-42 1 0,-66-6 0,126 4 0,-1 0 0,0 0 0,1 0 0,-1 0 0,1 0 0,-1 0 0,0 0 0,1 0 0,-1 0 0,0 0 0,1 0 0,-1 0 0,1-1 0,-1 1 0,1 0 0,-1-1 0,1 1 0,-1 0 0,1-1 0,-1 1 0,1 0 0,-1-1 0,1 1 0,-1-1 0,1 1 0,0-1 0,-1 1 0,1-1 0,0 1 0,-1-2 0,11-14 0,31-14 0,-37 27 0,53-30 0,1 3 0,121-45 0,-124 54 0,-39 14 0,0 0 0,0 0 0,-1-2 0,0 0 0,-1-1 0,22-18 0,79-65 0,-100 81 0,0 0 0,1 1 0,20-11 0,-19 12 0,-2 0 0,1 0 0,24-23 0,-15 9 0,-12 12 0,0-1 0,0 0 0,-2 0 0,1-2 0,-2 1 0,11-19 0,-20 32 0,-1 0 0,1-1 0,0 1 0,-1 0 0,1 0 0,-1 0 0,1-1 0,-1 1 0,0 0 0,1 0 0,-1-1 0,0 1 0,0 0 0,0-1 0,0 1 0,0 0 0,0-1 0,0 1 0,-1 0 0,1 0 0,0-1 0,-1 1 0,1 0 0,-1 0 0,0-3 0,-1 3 0,1 0 0,-1 0 0,1 1 0,-1-1 0,1 0 0,-1 0 0,1 1 0,-1-1 0,0 1 0,1-1 0,-1 1 0,0 0 0,1 0 0,-1 0 0,0 0 0,-3 0 0,-4 1 0,-1 0 0,1 1 0,-1 0 0,1 0 0,-18 8 0,24-9 0,-277 125 0,201-94 0,-134 33 0,186-58 0,-1 2 0,1 1 0,1 1 0,0 1 0,0 1 0,2 1 0,-1 2 0,-32 27 0,22-17 0,28-21 0,-1 0 0,1 0 0,0 1 0,1 0 0,-1 1 0,-9 11 0,8-6 0,0-2 0,-1 1 0,0-1 0,-1-1 0,0 0 0,-1 0 0,0-1 0,-22 13 0,33-21 0,1-1 0,-1 1 0,0-1 0,0 1 0,0-1 0,1 1 0,-1-1 0,0 1 0,0-1 0,0 1 0,0-1 0,0 1 0,0-1 0,0 1 0,0-1 0,0 1 0,0-1 0,-1 1 0,1-1 0,0 1 0,0-1 0,0 1 0,-1-1 0,1 1 0,0-1 0,0 1 0,-1 0 0,1-1 0,0 1 0,-1-1 0,1 1 0,0 0 0,-1-1 0,1 1 0,-1 0 0,1 0 0,-1-1 0,1 1 0,-1 0 0,1 0 0,-1 0 0,1-1 0,-1 1 0,1 0 0,-1 0 0,1 0 0,-1 0 0,1 0 0,-1 0 0,1 0 0,-1 0 0,1 0 0,-1 0 0,1 1 0,-1-1 0,1 0 0,-1 0 0,1 0 0,0 1 0,-1-1 0,1 0 0,-1 0 0,1 1 0,-1-1 0,1 0 0,-1 1 0,17-40 0,4 5 0,2 0 0,1 1 0,1 1 0,2 2 0,50-47 0,-20 29 0,3 2 0,74-44 0,-95 65 0,-30 18 0,2 0 0,-1 0 0,1 1 0,0 1 0,0-1 0,1 2 0,0-1 0,-1 1 0,1 1 0,1 0 0,-1 1 0,14-2 0,-25 4 0,1 0 0,0 0 0,-1 0 0,1 0 0,0 0 0,-1 0 0,1 0 0,0 0 0,0 0 0,-1 0 0,1 0 0,0 0 0,-1 1 0,1-1 0,0 0 0,-1 0 0,1 1 0,-1-1 0,1 1 0,0-1 0,-1 0 0,1 1 0,0 0 0,-9 9 0,-25 11 0,-4-1 0,-131 64 0,145-75 0,0 0 0,0-1 0,-1-1 0,0-2 0,-33 4 0,56-8 0,0-1 0,1 0 0,-1 0 0,0 0 0,0 0 0,1 0 0,-1 0 0,0 0 0,0 0 0,1 0 0,-1 0 0,0 0 0,0 0 0,1 0 0,-1 0 0,0-1 0,1 1 0,-1 0 0,0-1 0,1 1 0,-1 0 0,-1-2 0,11-9 0,33-13 0,61-13 0,0 5 0,176-31 0,18-5 0,-264 57 0,-24 5 0,-17 4 0,-18 3 0,-249 44 0,42-6 0,98-29 0,-17 3 0,-69 10 0,157-15 0,45-7 0,1 1 0,0 0 0,0 1 0,1 2 0,-1-1 0,1 2 0,0 0 0,-32 17 0,49-23 0,-1 0 0,1 0 0,0 0 0,-1 0 0,1 0 0,-1 1 0,1-1 0,0 0 0,-1 0 0,1 0 0,0 0 0,-1 1 0,1-1 0,0 0 0,0 0 0,-1 1 0,1-1 0,0 0 0,-1 1 0,1-1 0,0 0 0,0 1 0,0-1 0,-1 0 0,1 1 0,0-1 0,0 0 0,0 1 0,0-1 0,0 1 0,0-1 0,0 0 0,0 1 0,0-1 0,0 1 0,0-1 0,0 0 0,0 1 0,0-1 0,0 0 0,0 1 0,1 0 0,19 4 0,31-7 0,15-4 0,6-2 0,80 2 0,-150 6 0,0-1 0,0 1 0,0 0 0,0 0 0,0 0 0,0 1 0,0-1 0,0 0 0,-1 1 0,1-1 0,0 1 0,0-1 0,0 1 0,0 0 0,-1 0 0,1 0 0,0 0 0,-1 0 0,1 0 0,-1 0 0,1 1 0,-1-1 0,0 1 0,0-1 0,1 1 0,-1-1 0,0 1 0,0 0 0,1 2 0,-2 0 0,0-1 0,0 1 0,0-1 0,-1 1 0,1 0 0,-1-1 0,0 1 0,0-1 0,0 1 0,0-1 0,-1 0 0,1 1 0,-1-1 0,0 0 0,-2 3 0,-11 13 0,0 0 0,-1-1 0,-1-1 0,0 0 0,-2-2 0,0 0 0,-25 15 0,27-15 0,24-13 0,34-17 0,-38 15 0,-1-1 0,0 0 0,1 0 0,-1 0 0,0-1 0,0 1 0,0 0 0,0-1 0,0 1 0,0-1 0,-1 0 0,1 0 0,0 1 0,-1-1 0,0 0 0,1 0 0,-1-1 0,0 1 0,0 0 0,0 0 0,0-1 0,0 1 0,-1 0 0,1-1 0,0-3 0,-2 1 0,0 1 0,-1 0 0,1-1 0,-1 1 0,0 0 0,0 0 0,0 0 0,-1 0 0,1 0 0,-1 0 0,0 1 0,0-1 0,-5-4 0,-48-49 0,30 33 0,1-2 0,1 0 0,2-2 0,1 0 0,-26-46 0,18 7 0,21 46 0,0 0 0,-20-32 0,24 47 0,0 1 0,0-1 0,0 1 0,0 0 0,-1 1 0,0-1 0,0 1 0,0 0 0,-1 0 0,1 0 0,-1 1 0,0 0 0,-9-3 0,-4 0 0,0 2 0,0 0 0,-1 2 0,1 0 0,-1 1 0,0 1 0,1 0 0,-31 6 0,46-5 0,-1 1 0,0-1 0,0 1 0,1 0 0,0 1 0,-1-1 0,1 1 0,0 0 0,0 0 0,0 0 0,0 0 0,-5 7 0,-30 22 0,21-24 0,-1 0 0,0-1 0,-1 0 0,0-2 0,0 0 0,0-2 0,-26 3 0,-152-4 0,133-3 0,39 1 0,-184-8 0,176 5 0,-1-3 0,1 0 0,0-2 0,-33-14 0,52 17 0,10 4 0,0 0 0,0-1 0,1 1 0,-1-1 0,0 0 0,1-1 0,-1 1 0,1-1 0,0 0 0,-5-4 0,9 7 0,0-1 0,0 1 0,0 0 0,0 0 0,0-1 0,0 1 0,0 0 0,0 0 0,0-1 0,0 1 0,1 0 0,-1 0 0,0-1 0,0 1 0,0 0 0,0 0 0,1 0 0,-1-1 0,0 1 0,0 0 0,0 0 0,1 0 0,-1 0 0,0-1 0,0 1 0,0 0 0,1 0 0,-1 0 0,0 0 0,1 0 0,-1 0 0,0 0 0,0 0 0,1 0 0,-1 0 0,0 0 0,0 0 0,1 0 0,-1 0 0,0 0 0,23-4 0,0 1 0,-1 2 0,1 0 0,25 3 0,4-1 0,669 37 0,-1 48 0,-690-83 0,73 14 0,-55-9 0,0-1 0,61 0 0,-85-7 0,45-1 0,-65 1 0,-9 0 0,-40 0 0,-9 0 0,-1-2 0,1-3 0,-77-16 0,126 20 0,1 0 0,-1-1 0,1 1 0,0-1 0,-1 0 0,1 0 0,0 0 0,0-1 0,0 1 0,1-1 0,-1 0 0,-4-4 0,7 5 0,0 1 0,1-1 0,-1 1 0,0-1 0,1 0 0,-1 1 0,1-1 0,-1 0 0,1 1 0,0-1 0,0 0 0,0 0 0,0 1 0,0-1 0,0 0 0,0 0 0,1 1 0,-1-1 0,0 0 0,1 1 0,0-1 0,-1 0 0,1 1 0,0-1 0,0 1 0,0-1 0,0 1 0,0 0 0,0-1 0,0 1 0,0 0 0,0 0 0,1 0 0,-1 0 0,2-1 0,6-6 0,0 2 0,0-1 0,0 1 0,1 1 0,16-7 0,31-20 0,-57 32 0,1 0 0,-1 0 0,0 0 0,1-1 0,-1 1 0,0 0 0,0 0 0,1 0 0,-1-1 0,0 1 0,1 0 0,-1 0 0,0 0 0,0-1 0,1 1 0,-1 0 0,0-1 0,0 1 0,0 0 0,1-1 0,-1 1 0,0 0 0,0-1 0,0 1 0,0 0 0,0-1 0,0 1 0,0 0 0,0-1 0,0 1 0,0 0 0,0-1 0,0 1 0,0-1 0,0 1 0,0 0 0,0-1 0,0 1 0,0 0 0,0-1 0,0 1 0,-1 0 0,1-1 0,0 1 0,0 0 0,0 0 0,-1-1 0,1 1 0,0 0 0,0-1 0,-1 1 0,1 0 0,0 0 0,-1 0 0,1-1 0,0 1 0,-1 0 0,1 0 0,0 0 0,-1 0 0,1 0 0,0 0 0,-1 0 0,1 0 0,0-1 0,-1 1 0,0 1 0,-27-6 0,27 5 0,-45 1 0,37 1 0,-1-2 0,0 1 0,0-1 0,1-1 0,-1 0 0,0 0 0,-16-5 0,25 6 0,1 0 0,0 0 0,0-1 0,-1 1 0,1 0 0,0-1 0,0 1 0,-1 0 0,1 0 0,0-1 0,0 1 0,0 0 0,0-1 0,-1 1 0,1 0 0,0-1 0,0 1 0,0 0 0,0-1 0,0 1 0,0-1 0,0 1 0,0 0 0,0-1 0,0 1 0,0 0 0,0-1 0,0 1 0,1 0 0,-1-1 0,0 1 0,0 0 0,0-1 0,0 1 0,0 0 0,1-1 0,-1 1 0,0 0 0,0 0 0,1-1 0,-1 1 0,0 0 0,0 0 0,1 0 0,-1-1 0,0 1 0,1 0 0,-1 0 0,0 0 0,1 0 0,-1-1 0,0 1 0,1 0 0,-1 0 0,0 0 0,1 0 0,0 0 0,20-10 0,-10 9 0,1 0 0,-1 1 0,0 1 0,0-1 0,1 2 0,-1-1 0,0 2 0,0-1 0,-1 2 0,17 6 0,36 8 0,-8-12 0,26 4 0,-75-8 0,0-1 0,0 1 0,-1 0 0,1 0 0,0 0 0,-1 1 0,1 0 0,-1 0 0,9 7 0,-12-8 0,-1-1 0,0 1 0,0-1 0,1 1 0,-1 0 0,0 0 0,-1-1 0,1 1 0,0 0 0,0 0 0,-1 0 0,1 0 0,-1 0 0,1 3 0,-1-4 0,0 0 0,0 1 0,0-1 0,0 0 0,1 1 0,-1-1 0,0 0 0,1 0 0,-1 1 0,1-1 0,-1 0 0,1 0 0,0 0 0,0 0 0,-1 1 0,1-1 0,0 0 0,0-1 0,0 1 0,0 0 0,0 0 0,0 0 0,1-1 0,-1 1 0,0 0 0,0-1 0,0 1 0,3 0 0,43 7 0,-40-8 0,-31-4 0,21 3 0,0 1 0,0-1 0,0 0 0,0 0 0,1-1 0,-1 1 0,0-1 0,1 1 0,-1-1 0,1 0 0,0 0 0,0 0 0,0 0 0,0 0 0,-4-5 0,5 6 0,0 0 0,0 0 0,1-1 0,-1 1 0,0-1 0,0 1 0,1 0 0,-1-1 0,1 1 0,0-1 0,-1 0 0,1 1 0,0-1 0,0 1 0,0-1 0,0 1 0,0-1 0,0 0 0,0 1 0,0-1 0,1 1 0,-1-1 0,1 1 0,-1-1 0,1 1 0,0-1 0,-1 1 0,1 0 0,0-1 0,2-1 0,-2 2 0,0 0 0,0 1 0,1-1 0,-1 0 0,0 1 0,1-1 0,-1 0 0,0 1 0,1 0 0,-1-1 0,1 1 0,-1 0 0,0 0 0,1 0 0,-1 0 0,1 0 0,-1 0 0,1 0 0,-1 0 0,1 0 0,-1 1 0,1-1 0,-1 1 0,0-1 0,1 1 0,-1 0 0,0-1 0,0 1 0,1 0 0,0 1 0,23 5 0,-24-8 0,0 1 0,0-1 0,0 1 0,-1-1 0,1 0 0,0 1 0,0-1 0,0 0 0,0 0 0,-1 0 0,1 0 0,0 1 0,-1-1 0,1 0 0,-1 0 0,1 0 0,-1 0 0,1-1 0,-1 1 0,0 0 0,0 0 0,1 0 0,-1 0 0,0 0 0,0 0 0,0-2 0,0-31 0,-1 29 0,1 1 0,-1-1 0,1 0 0,0 1 0,1-1 0,-1 0 0,1 1 0,0-1 0,0 1 0,2-7 0,0 15 0,0-1 0,0 1 0,0-1 0,-1 1 0,0 0 0,0 0 0,0 0 0,2 7 0,-3-9 0,7 14 0,-11-27 0,-12-29 0,8 23 0,-21-39 0,27 53 0,-1-1 0,0 1 0,-1 0 0,1 0 0,-1 0 0,1 0 0,-1 0 0,0 0 0,0 1 0,0-1 0,-6-3 0,8 6 0,1 0 0,-1 0 0,1 0 0,-1 0 0,0 0 0,1 0 0,-1 0 0,1 0 0,-1 0 0,1 0 0,-1 0 0,1 0 0,-1 0 0,1 0 0,-1 1 0,1-1 0,-1 0 0,1 0 0,-1 1 0,1-1 0,-1 0 0,1 0 0,-1 1 0,1-1 0,0 1 0,-1-1 0,1 0 0,0 1 0,-1-1 0,1 1 0,0-1 0,-1 1 0,1-1 0,0 1 0,0-1 0,0 1 0,0-1 0,-1 1 0,1-1 0,0 2 0,-4 27 0,3-22 0,0-1 0,0 0 0,0 1 0,-1-1 0,0 0 0,0 0 0,0 0 0,-1 0 0,0-1 0,0 1 0,-8 9 0,11-15 0,0 1 0,0-1 0,0 0 0,0 0 0,0 0 0,0 0 0,-1 0 0,1 0 0,0 1 0,0-1 0,0 0 0,0 0 0,-1 0 0,1 0 0,0 0 0,0 0 0,0 0 0,0 0 0,-1 0 0,1 0 0,0 0 0,0 0 0,0 0 0,-1 0 0,1 0 0,0 0 0,0 0 0,0 0 0,0 0 0,-1 0 0,1 0 0,0 0 0,0 0 0,0 0 0,0-1 0,-1 1 0,1 0 0,0 0 0,0 0 0,0 0 0,0 0 0,0 0 0,0-1 0,-1 1 0,1 0 0,0 0 0,0 0 0,0 0 0,0 0 0,0-1 0,-4-14 0,2-16 0,1 26 0,1 1 0,1-1 0,-1 0 0,1 0 0,0 0 0,0 1 0,0-1 0,0 0 0,1 1 0,0-1 0,0 1 0,0-1 0,1 1 0,-1 0 0,1 0 0,0 0 0,0 1 0,0-1 0,1 1 0,-1-1 0,1 1 0,0 0 0,0 1 0,0-1 0,0 1 0,0-1 0,1 1 0,-1 0 0,1 1 0,-1-1 0,1 1 0,0 0 0,0 0 0,-1 0 0,1 1 0,8 0 0,6-2 0,-1 2 0,1 0 0,-1 1 0,1 1 0,21 4 0,-36-5 0,0 0 0,0 1 0,0-1 0,0 1 0,0-1 0,0 1 0,0 0 0,-1 1 0,1-1 0,-1 1 0,1-1 0,-1 1 0,0 0 0,0 1 0,-1-1 0,1 0 0,-1 1 0,1-1 0,-1 1 0,0 0 0,0 0 0,-1 0 0,1 0 0,-1 0 0,0 0 0,0 0 0,0 0 0,0 5 0,-1-3 0,-1 0 0,0 1 0,0-1 0,-1 1 0,1-1 0,-2 0 0,1 0 0,0 0 0,-1 0 0,0 0 0,-6 8 0,-8 17 0,9-6 0,7-20 0,-1 0 0,1-1 0,-1 1 0,0-1 0,0 1 0,0-1 0,0 0 0,-1 0 0,0 0 0,-4 6 0,6-10 0,0 0 0,1 0 0,-1 0 0,0 0 0,1 0 0,-1 0 0,1 0 0,-1 0 0,0 0 0,1-1 0,-1 1 0,1 0 0,-1 0 0,0-1 0,1 1 0,-1 0 0,1-1 0,-1 1 0,1 0 0,-1-1 0,1 1 0,0-1 0,-1 1 0,1-1 0,-1 1 0,1-1 0,0 1 0,0-1 0,-1 1 0,1-1 0,0 0 0,0 1 0,-1-1 0,1 0 0,-11-25 0,11 26 0,-30-94 0,27 84 0,1-1 0,-1 0 0,2 0 0,0-1 0,0 1 0,2-18 0,-1 29 0,0-1 0,0 1 0,0-1 0,0 1 0,0-1 0,0 1 0,0 0 0,0-1 0,0 1 0,1-1 0,-1 1 0,0-1 0,0 1 0,1-1 0,-1 1 0,0 0 0,0-1 0,1 1 0,-1 0 0,0-1 0,1 1 0,-1 0 0,1-1 0,-1 1 0,0 0 0,1 0 0,-1-1 0,1 1 0,-1 0 0,1 0 0,-1 0 0,1 0 0,-1 0 0,1 0 0,18 8 0,13 23 0,-11-4 0,-14-18 0,0 1 0,1-1 0,0 0 0,0-1 0,1 0 0,0-1 0,20 13 0,-28-19 0,0 0 0,0-1 0,0 1 0,0-1 0,1 1 0,-1-1 0,0 1 0,0-1 0,1 0 0,-1 0 0,0 0 0,1 0 0,-1 0 0,0 0 0,0 0 0,1 0 0,-1 0 0,0 0 0,1-1 0,-1 1 0,0 0 0,0-1 0,0 0 0,1 1 0,-1-1 0,0 1 0,0-1 0,0 0 0,2-1 0,-1-1 0,-1 0 0,1 0 0,0 0 0,-1 0 0,1 0 0,-1 0 0,0-1 0,0 1 0,0 0 0,-1-1 0,1-3 0,1-6 0,-2 1 0,0-1 0,0 1 0,-1 0 0,-4-21 0,1 22 0,-1-1 0,0 0 0,-1 1 0,-8-13 0,8 15 0,0-1 0,0 0 0,2-1 0,-1 1 0,-4-17 0,-13-63 0,9 40 0,1-1 0,3-1 0,-5-100 0,13 116 0,0-37 0,2 68 0,-1 1 0,1 0 0,-1-1 0,1 1 0,1-1 0,-1 1 0,0 0 0,1 0 0,0 0 0,0 0 0,0 0 0,5-5 0,-6 8 3,0 0 1,0 0-1,0 0 0,1 0 0,-1 0 1,0 0-1,1 0 0,-1 1 0,1-1 1,-1 0-1,1 1 0,-1-1 0,1 1 1,0 0-1,-1-1 0,1 1 0,-1 0 1,1 0-1,0 0 0,-1 0 0,1 1 0,-1-1 1,1 0-1,0 0 0,-1 1 0,1-1 1,-1 1-1,1 0 0,-1-1 0,1 1 1,-1 0-1,0 0 0,1 0 0,-1 0 1,0 0-1,2 2 0,1 0-152,0 1 1,0 0-1,-1 0 1,1 0-1,-1 0 1,0 1-1,0 0 1,0-1-1,3 10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0.699"/>
    </inkml:context>
    <inkml:brush xml:id="br0">
      <inkml:brushProperty name="width" value="0.2" units="cm"/>
      <inkml:brushProperty name="height" value="0.2" units="cm"/>
      <inkml:brushProperty name="color" value="#FFFFFF"/>
    </inkml:brush>
  </inkml:definitions>
  <inkml:trace contextRef="#ctx0" brushRef="#br0">121 576 24575,'4'1'0,"5"-8"0,10-6 0,-19 13 0,0 0 0,1-1 0,-1 1 0,0 0 0,1 0 0,-1 0 0,0 0 0,1 0 0,-1 0 0,0 0 0,1 0 0,-1 0 0,0 0 0,1 0 0,-1 0 0,0 0 0,1 0 0,-1 0 0,1 0 0,-1 0 0,0 0 0,1 0 0,-1 0 0,0 0 0,1 1 0,-1-1 0,0 0 0,0 0 0,1 0 0,-1 1 0,0-1 0,0 0 0,1 0 0,-1 1 0,0-1 0,0 0 0,1 1 0,-1-1 0,0 0 0,0 1 0,0-1 0,0 0 0,0 1 0,0-1 0,1 1 0,0 41 0,0-41 0,-1 0 0,0 1 0,0-1 0,0 0 0,0 0 0,0 0 0,0 1 0,0-1 0,-1 0 0,1 0 0,0 0 0,-1 0 0,1 1 0,0-1 0,-1 0 0,0 0 0,1 0 0,-1 0 0,0 0 0,1 0 0,-1 0 0,0-1 0,0 1 0,0 0 0,0 0 0,0-1 0,0 1 0,0 0 0,0-1 0,-2 2 0,2-3 0,0 1 0,0-1 0,0 1 0,0-1 0,0 0 0,0 0 0,0 1 0,0-1 0,0 0 0,0 0 0,0 0 0,0 0 0,1 0 0,-1 0 0,0 0 0,1 0 0,-1 0 0,1 0 0,-1-1 0,1 1 0,-1 0 0,1 0 0,0-2 0,-9-36 0,8 30 0,-24-136 0,28 151 0,0-1 0,0 1 0,1-1 0,0 0 0,0 0 0,0-1 0,8 8 0,41 38 0,-43-42 0,-6-9 0,-12-21 0,-21-30 0,-61-65 0,51 67 0,34 42 0,0 0 0,1 0 0,0-1 0,1 1 0,0-1 0,0 0 0,1 0 0,0 0 0,0 0 0,1 0 0,1-1 0,-1 1 0,3-19 0,28 81 0,-8-25 0,-11-26 0,-3-21 0,-6 1 0,-1-1 0,-2 0 0,1 1 0,-2-1 0,-1 1 0,-6-26 0,-1-6 0,12 101 0,-2-35 0,0 0 0,1 0 0,5 30 0,4-16 0,1-1 0,2-1 0,0 0 0,22 32 0,-9-15 0,-17-29 0,0-2 0,-1-1 0,-1 1 0,0 1 0,-1-1 0,0 1 0,-1 0 0,-1 1 0,0-1 0,1 25 0,-4-37-34,6 72 192,-6-69-293,1 0 0,-1 0-1,1-1 1,0 1-1,1-1 1,-1 0 0,1 1-1,0-1 1,0-1-1,7 9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5.618"/>
    </inkml:context>
    <inkml:brush xml:id="br0">
      <inkml:brushProperty name="width" value="0.2" units="cm"/>
      <inkml:brushProperty name="height" value="0.2" units="cm"/>
      <inkml:brushProperty name="color" value="#FFFFFF"/>
    </inkml:brush>
  </inkml:definitions>
  <inkml:trace contextRef="#ctx0" brushRef="#br0">0 458 24575,'43'1'0,"-27"0"0,1 0 0,-1-1 0,0-1 0,0 0 0,1-1 0,-1-1 0,0-1 0,-1 0 0,27-11 0,-42 15 0,1 0 0,-1-1 0,1 1 0,-1-1 0,1 1 0,-1 0 0,1 0 0,-1-1 0,1 1 0,0 0 0,-1 0 0,1 0 0,0 0 0,-1 0 0,1-1 0,0 1 0,-1 0 0,1 0 0,-1 1 0,1-1 0,0 0 0,-1 0 0,1 0 0,0 0 0,-1 1 0,1-1 0,-1 0 0,1 0 0,-1 1 0,1-1 0,-1 0 0,1 1 0,-1-1 0,1 1 0,-1-1 0,1 1 0,-1-1 0,1 1 0,-1-1 0,0 1 0,1-1 0,-1 1 0,0 0 0,5 34 0,0-7 0,-5-28 0,1 1 0,-1-1 0,1 0 0,-1 0 0,1 1 0,-1-1 0,0 0 0,1 0 0,0 0 0,-1 0 0,1 0 0,-1 1 0,1-1 0,-1 0 0,1 0 0,-1 0 0,1 0 0,-1-1 0,1 1 0,-1 0 0,1 0 0,-1 0 0,1 0 0,-1 0 0,1-1 0,-1 1 0,1 0 0,-1 0 0,1-1 0,-1 1 0,0 0 0,1-1 0,-1 1 0,1 0 0,-1-1 0,0 1 0,0-1 0,1 1 0,-1-1 0,0 1 0,1-1 0,-1 1 0,0-1 0,0 1 0,0-1 0,0 1 0,0-1 0,0 1 0,1-1 0,9-27 0,-10 23 0,-1-1 0,0 1 0,-1-1 0,1 1 0,-1 0 0,0-1 0,0 1 0,0 0 0,-1 0 0,0 1 0,0-1 0,-6-7 0,4 6 0,0-1 0,1-1 0,0 1 0,-6-15 0,3 4 0,-1 0 0,-1 0 0,-1 1 0,-13-18 0,14 22 0,0-1 0,1 0 0,0-1 0,1 0 0,0 0 0,-6-24 0,7 11-682,-20-51-1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0:53.642"/>
    </inkml:context>
    <inkml:brush xml:id="br0">
      <inkml:brushProperty name="width" value="0.35" units="cm"/>
      <inkml:brushProperty name="height" value="0.35" units="cm"/>
      <inkml:brushProperty name="color" value="#FFFFFF"/>
    </inkml:brush>
  </inkml:definitions>
  <inkml:trace contextRef="#ctx0" brushRef="#br0">1 166 24575,'0'-1'0,"1"0"0,-1-1 0,1 1 0,-1 0 0,1 0 0,-1 0 0,1 0 0,0 0 0,0 0 0,0 1 0,-1-1 0,1 0 0,0 0 0,0 1 0,0-1 0,0 0 0,0 1 0,0-1 0,0 1 0,1-1 0,-1 1 0,0-1 0,0 1 0,0 0 0,0 0 0,0 0 0,1 0 0,0 0 0,41-4 0,-36 3 0,287-39 0,-117 11 0,-114 19 0,-32 4 0,1 2 0,33-1 0,-9 6 0,107-15 0,47-14 0,-129 22 0,142 5 0,-93 4 0,-45-5 0,93 4 0,-16 22 0,-99-13 0,-40-7 0,0 0 0,32 0 0,212 13 0,-230-14 0,-21-3 0,-1 1 0,0 1 0,0 0 0,0 1 0,26 9 0,-38-11 0,0 0 0,-1 1 0,1-1 0,0 1 0,0 0 0,-1 0 0,1 0 0,-1 0 0,0 1 0,1-1 0,-1 1 0,0-1 0,0 1 0,-1 0 0,1 0 0,-1-1 0,1 1 0,-1 0 0,0 1 0,0-1 0,0 0 0,0 0 0,-1 0 0,0 0 0,1 1 0,-1-1 0,0 0 0,0 0 0,-1 1 0,1-1 0,-1 0 0,-1 6 0,1-5 0,0 0 0,0 0 0,-1 0 0,0 0 0,0 0 0,0 0 0,0-1 0,0 1 0,-1 0 0,1-1 0,-1 0 0,0 0 0,0 0 0,0 0 0,-1 0 0,1 0 0,-1-1 0,1 0 0,-1 1 0,0-1 0,0-1 0,0 1 0,0-1 0,0 1 0,0-1 0,-1 0 0,-6 0 0,-11 2 0,-1-2 0,1 0 0,-1-2 0,-23-3 0,28 3 0,-87-10 0,-107-3 0,-1060 14 0,1237 2 0,-51 9 0,50-6 0,-48 2 0,44-7 0,26-2 0,1 2 0,-1 0 0,0 1 0,0 0 0,1 1 0,-1 0 0,1 1 0,0 0 0,-1 2 0,-15 6 0,-45 17 0,61-25 0,1 1 0,-1 1 0,1 0 0,0 0 0,-19 12 0,31-16 0,-1-1 0,0 1 0,0-1 0,1 1 0,-1-1 0,0 1 0,1-1 0,-1 1 0,1-1 0,-1 1 0,0 0 0,1 0 0,0-1 0,-1 1 0,1 0 0,-1 0 0,1-1 0,0 1 0,-1 0 0,1 0 0,0 0 0,0-1 0,0 1 0,0 0 0,0 0 0,0 0 0,0 0 0,0 0 0,0-1 0,0 1 0,0 0 0,0 0 0,1 1 0,1 0 0,-1 0 0,1 0 0,0 0 0,0 0 0,0 0 0,0-1 0,0 1 0,0-1 0,0 1 0,0-1 0,4 1 0,5 3 0,0-1 0,1 0 0,-1-1 0,15 3 0,49-1 0,101-7 0,-52-1 0,73 1 0,206 5 0,-271 7 0,79 3 0,-128-10 0,123 21 0,-102-10 0,-59-10 0,69-4 0,27 1 0,-133 1 0,0-1 0,0 1 0,0 1 0,-1-1 0,1 2 0,-1-1 0,8 5 0,-13-7 0,0 0 0,-1 0 0,1 0 0,-1 0 0,0 0 0,1 1 0,-1-1 0,0 0 0,0 1 0,0-1 0,0 1 0,0-1 0,0 1 0,0-1 0,1 4 0,-2-3 0,0-1 0,0 0 0,0 0 0,-1 1 0,1-1 0,0 0 0,-1 0 0,1 1 0,-1-1 0,1 0 0,-1 0 0,1 0 0,-1 0 0,0 0 0,1 0 0,-1 0 0,0 0 0,0 0 0,0 0 0,0 0 0,0 0 0,0-1 0,0 1 0,0 0 0,-2 0 0,-15 9 0,-1-1 0,0 0 0,0-2 0,0-1 0,-1 0 0,0-1 0,0-1 0,-29 2 0,-319-2 0,189-7 0,-800 3 0,951-2 0,-49-8 0,48 5 0,-47-2 0,63 6 0,0 1 0,0 1 0,0 0 0,0 1 0,0 1 0,0 0 0,0 0 0,-15 7 0,28-10 0,0 1 0,-1-1 0,1 0 0,0 0 0,0 1 0,0-1 0,0 0 0,-1 0 0,1 1 0,0-1 0,0 0 0,0 1 0,0-1 0,0 0 0,0 0 0,0 1 0,0-1 0,0 0 0,0 1 0,0-1 0,0 0 0,0 1 0,0-1 0,0 0 0,0 1 0,0-1 0,0 0 0,1 0 0,-1 1 0,0-1 0,0 0 0,0 0 0,0 1 0,1-1 0,-1 0 0,0 0 0,0 1 0,1-1 0,-1 0 0,0 0 0,0 0 0,1 0 0,-1 1 0,0-1 0,0 0 0,1 0 0,-1 0 0,0 0 0,1 0 0,-1 0 0,0 0 0,1 0 0,21 12 0,-18-11 0,45 20 0,-37-17 0,-1 1 0,1 0 0,-1 1 0,13 8 0,-19-10 0,-1-1 0,0 1 0,0 0 0,-1 0 0,1 0 0,-1 0 0,0 1 0,0 0 0,0-1 0,-1 1 0,1 0 0,-1 0 0,2 9 0,6 13 0,2-1 0,0 0 0,2-1 0,1 0 0,31 39 0,-43-60 0,0-1 0,0 0 0,0-1 0,1 1 0,-1 0 0,1-1 0,-1 0 0,1 0 0,0 0 0,0 0 0,0-1 0,0 1 0,0-1 0,0 0 0,0 0 0,9 0 0,8 0 0,0 0 0,26-4 0,-11 2 0,739-2 0,-434 4 0,-315 1 0,1 1 0,-1 1 0,41 11 0,-39-8 0,-1-1 0,2-1 0,29 1 0,-38-5 0,5-1 0,-1 1 0,0 1 0,33 7 0,-19-2 0,0-3 0,1-1 0,0-2 0,77-7 0,-24-12-1365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6:04.352"/>
    </inkml:context>
    <inkml:brush xml:id="br0">
      <inkml:brushProperty name="width" value="0.2" units="cm"/>
      <inkml:brushProperty name="height" value="0.2" units="cm"/>
      <inkml:brushProperty name="color" value="#FFFFFF"/>
    </inkml:brush>
  </inkml:definitions>
  <inkml:trace contextRef="#ctx0" brushRef="#br0">662 1368 24575,'9'-1'0,"0"0"0,1-1 0,-1 0 0,14-5 0,8-2 0,-20 6 0,2 1 0,0-1 0,-1 0 0,22-10 0,-32 13 0,-1-1 0,1 1 0,-1-1 0,0 1 0,1-1 0,-1 0 0,0 0 0,0 1 0,0-1 0,1 0 0,-1 0 0,0 0 0,0 0 0,0 0 0,-1-1 0,1 1 0,0 0 0,0 0 0,-1-1 0,1 1 0,0 0 0,-1-1 0,1 1 0,-1 0 0,0-1 0,0 1 0,1-1 0,-1 1 0,0-1 0,0 1 0,0-1 0,0 1 0,-1 0 0,1-1 0,0 1 0,0-1 0,-1 1 0,1-1 0,-1 1 0,0 0 0,1 0 0,-2-2 0,-29-67 0,27 58 0,0 1 0,-1-1 0,-1 1 0,0 0 0,0 1 0,-11-14 0,1 3 0,1 0 0,1 0 0,0-2 0,2 1 0,1-2 0,-14-39 0,15 29 0,8 23 0,-1 0 0,0 0 0,-1 0 0,0 0 0,-1 1 0,0 0 0,-1 0 0,0 0 0,0 0 0,-12-12 0,9 11 0,1-1 0,1 0 0,0 0 0,1-1 0,0 0 0,1 0 0,0 0 0,-3-16 0,-16-39 0,-26-66 0,12 30 0,32 92 0,0 1 0,0-1 0,-2 1 0,-8-10 0,9 12 0,0-1 0,0 1 0,1-1 0,1-1 0,-8-18 0,11 23 0,0-1 0,0 1 0,0-1 0,-1 1 0,0 0 0,0 0 0,-1 0 0,1 0 0,-1 1 0,-1-1 0,1 1 0,-1 0 0,0 0 0,0 1 0,0-1 0,0 1 0,-1 0 0,0 1 0,0 0 0,-11-5 0,-19-3 0,-114-25 0,95 21-1365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8:53.804"/>
    </inkml:context>
    <inkml:brush xml:id="br0">
      <inkml:brushProperty name="width" value="0.05" units="cm"/>
      <inkml:brushProperty name="height" value="0.05" units="cm"/>
      <inkml:brushProperty name="color" value="#FFFFFF"/>
    </inkml:brush>
  </inkml:definitions>
  <inkml:trace contextRef="#ctx0" brushRef="#br0">1068 98 24575,'-256'21'0,"72"-1"0,-143-14 0,1040-31 0,-855 53 0,12-14 0,-1-6 0,-175-10 0,275-5 0,31 6 0,-1 1 0,1 0 0,-1 0 0,1-1 0,0 1 0,-1 0 0,1-1 0,0 1 0,-1 0 0,1-1 0,0 1 0,0-1 0,-1 1 0,1-1 0,0 1 0,0 0 0,0-1 0,0 1 0,-1-1 0,1 1 0,0-1 0,0 1 0,0-1 0,0 1 0,0-1 0,0 1 0,0-1 0,0 1 0,0-1 0,1 0 0,1-3 0,1 0 0,-1 0 0,1 0 0,0 1 0,0-1 0,1 1 0,6-6 0,11-13 0,-21 22 0,0 0 0,1-1 0,-1 1 0,0 0 0,0-1 0,0 1 0,0-1 0,0 1 0,0 0 0,0-1 0,0 1 0,0 0 0,0-1 0,0 1 0,0-1 0,0 1 0,0 0 0,0-1 0,0 1 0,0 0 0,0-1 0,-1 1 0,1 0 0,0-1 0,0 1 0,0 0 0,-1-1 0,1 1 0,0 0 0,0-1 0,-1 1 0,1 0 0,0 0 0,-1-1 0,1 1 0,0 0 0,-1 0 0,1 0 0,0 0 0,-1-1 0,1 1 0,0 0 0,-1 0 0,1 0 0,-1 0 0,1 0 0,0 0 0,-1 0 0,-23-3 0,22 2 0,-70 2 0,58 1 0,1-1 0,-1 0 0,0-1 0,1-1 0,-1 0 0,0-1 0,1-1 0,-1 0 0,-14-5 0,28 8 0,-1-1 0,0 1 0,1 0 0,-1 0 0,1-1 0,-1 1 0,1 0 0,-1-1 0,1 1 0,0-1 0,-1 1 0,1-1 0,-1 1 0,1 0 0,0-1 0,-1 0 0,1 1 0,0-1 0,0 1 0,-1-1 0,1 1 0,0-1 0,0 1 0,0-1 0,0 0 0,0 1 0,-1-1 0,1 1 0,0-1 0,1 0 0,-1 1 0,0-1 0,0 1 0,0-1 0,0 0 0,0 1 0,1-1 0,-1 1 0,0-1 0,0 1 0,1-1 0,-1 1 0,0-1 0,1 1 0,-1-1 0,1 1 0,-1-1 0,1 0 0,29-24 0,-17 16 0,-37 17 0,13-5 0,0 0 0,0 1 0,1 0 0,-1 1 0,-11 7 0,22-12 0,0 0 0,-1 0 0,1 0 0,0 0 0,0 0 0,0 0 0,0 0 0,0 0 0,0 0 0,0 1 0,0-1 0,0 0 0,-1 0 0,1 0 0,0 0 0,0 0 0,0 0 0,0 1 0,0-1 0,0 0 0,0 0 0,0 0 0,0 0 0,0 0 0,0 0 0,0 1 0,0-1 0,0 0 0,0 0 0,0 0 0,0 0 0,0 0 0,0 1 0,0-1 0,0 0 0,1 0 0,-1 0 0,0 0 0,0 0 0,0 0 0,0 0 0,0 1 0,0-1 0,0 0 0,0 0 0,0 0 0,1 0 0,-1 0 0,0 0 0,0 0 0,0 0 0,0 0 0,0 0 0,0 0 0,0 0 0,1 0 0,-1 0 0,14 4 0,19-1 0,155-4 0,80 6 0,-233-1 0,-35-4 0,0 0 0,0 0 0,-1 0 0,1 0 0,0 0 0,0 0 0,0 0 0,0 0 0,0 0 0,0 0 0,0 0 0,0 0 0,0 1 0,-1-1 0,1 0 0,0 0 0,0 0 0,0 0 0,0 0 0,0 0 0,0 0 0,0 0 0,0 0 0,0 0 0,0 0 0,0 1 0,0-1 0,0 0 0,0 0 0,0 0 0,0 0 0,0 0 0,0 0 0,0 0 0,0 0 0,0 0 0,0 1 0,0-1 0,0 0 0,0 0 0,0 0 0,0 0 0,0 0 0,0 0 0,0 0 0,0 0 0,0 0 0,0 1 0,0-1 0,0 0 0,0 0 0,0 0 0,0 0 0,0 0 0,0 0 0,0 0 0,0 0 0,1 0 0,-19 7 0,-27 5 0,43-12 0,-65 19-1365,38-11-5461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6:59:29.018"/>
    </inkml:context>
    <inkml:brush xml:id="br0">
      <inkml:brushProperty name="width" value="0.35" units="cm"/>
      <inkml:brushProperty name="height" value="0.35" units="cm"/>
      <inkml:brushProperty name="color" value="#FFFFFF"/>
    </inkml:brush>
  </inkml:definitions>
  <inkml:trace contextRef="#ctx0" brushRef="#br0">431 187 24575,'-163'13'0,"122"-7"0,1-2 0,-1-1 0,-64-6 0,105 3 0,0 0 0,0 1 0,-1-1 0,1 0 0,0 0 0,-1 0 0,1 0 0,0 0 0,0 0 0,-1 0 0,1 0 0,0 0 0,-1 0 0,1 0 0,0 0 0,0 0 0,-1 0 0,1 0 0,0 0 0,-1-1 0,1 1 0,0 0 0,0 0 0,-1 0 0,1 0 0,0 0 0,0-1 0,0 1 0,-1 0 0,1 0 0,0 0 0,0-1 0,0 1 0,-1 0 0,1 0 0,0-1 0,0 1 0,0 0 0,0-1 0,0 1 0,0 0 0,0 0 0,0-1 0,0 1 0,0 0 0,0 0 0,0-1 0,0 1 0,0 0 0,0-1 0,0 1 0,16-13 0,28-6 0,35-3 0,-61 20 0,-55 16 0,6-4 0,-2-2 0,-55 6 0,88-14 0,0 0 0,0 0 0,1 0 0,-1 0 0,0 0 0,0 0 0,0 0 0,0 0 0,0 0 0,0 0 0,0 0 0,0-1 0,0 1 0,0 0 0,0 0 0,0 0 0,0 0 0,0 0 0,0 0 0,0 0 0,0 0 0,0 0 0,0 0 0,0 0 0,0 0 0,0 0 0,0-1 0,0 1 0,0 0 0,0 0 0,0 0 0,0 0 0,0 0 0,0 0 0,0 0 0,0 0 0,0 0 0,0 0 0,0 0 0,0 0 0,0 0 0,0-1 0,0 1 0,0 0 0,0 0 0,-1 0 0,1 0 0,14-8 0,21-8 0,183-38 0,-214 53 0,-1 0 0,0 0 0,0 1 0,1 0 0,-1-1 0,0 1 0,1 0 0,-1 1 0,0-1 0,1 1 0,-1-1 0,0 1 0,0 0 0,1 0 0,-1 0 0,0 1 0,0-1 0,0 1 0,-1-1 0,1 1 0,0 0 0,-1 0 0,1 1 0,3 3 0,6 3 0,-5-5 0,0 0 0,0-1 0,1 0 0,-1-1 0,1 1 0,-1-1 0,1-1 0,0 0 0,0 0 0,0 0 0,0-1 0,0 0 0,16-3 0,-13 2 0,0 1 0,0 0 0,0 0 0,0 2 0,14 2 0,-24-4 0,0-1 0,-1 1 0,1 0 0,0 1 0,0-1 0,-1 0 0,1 0 0,0 0 0,0 0 0,-1 0 0,1 1 0,0-1 0,-1 0 0,1 1 0,0-1 0,-1 1 0,1-1 0,0 0 0,-1 1 0,1-1 0,-1 1 0,1 0 0,-1-1 0,1 1 0,-1-1 0,1 1 0,-1 0 0,0-1 0,1 1 0,-1 0 0,0 0 0,0-1 0,1 1 0,-1 0 0,0 0 0,0-1 0,0 1 0,0 0 0,0 0 0,0-1 0,0 1 0,0 0 0,0 0 0,-1-1 0,1 1 0,0 0 0,0 0 0,-1-1 0,1 1 0,0 0 0,-1-1 0,1 1 0,-1 0 0,1-1 0,-1 1 0,1-1 0,-1 1 0,1-1 0,-1 1 0,0 0 0,-4 3 0,0 0 0,0-1 0,0 1 0,0-1 0,0 0 0,-9 3 0,-18 5 0,-1-1 0,-1-2 0,0-1 0,-58 4 0,90-11 0,0 1 0,1-1 0,-1 0 0,1 0 0,-1 0 0,0 0 0,1 0 0,-1 0 0,0-1 0,1 1 0,-1 0 0,0-1 0,1 1 0,-1-1 0,1 0 0,-2 0 0,3 0 0,0 1 0,0-1 0,0 0 0,0 1 0,0-1 0,0 1 0,0-1 0,1 0 0,-1 1 0,0-1 0,0 1 0,1-1 0,-1 1 0,0-1 0,1 1 0,-1-1 0,0 1 0,1-1 0,-1 1 0,1 0 0,-1-1 0,1 1 0,-1 0 0,1-1 0,-1 1 0,1 0 0,0-1 0,51-25 0,-8 13 0,0 2 0,0 2 0,1 1 0,52 0 0,185 8 0,-133 3 0,-121-4 0,-12 1 0,-1 0 0,1 0 0,-1 1 0,0 1 0,21 5 0,-33-2 0,-12 2 0,-14 2 0,21-8 0,-34 10 0,30-7 0,26-6 0,95-11 0,225 4 0,-250 10 0,-76 0 0,1 0 0,-1 1 0,18 5 0,26 4 0,536 60 0,-845-79 0,-60-8 0,306 16 0,-1 0 0,1 0 0,-1 0 0,1-1 0,-1 0 0,1 0 0,0-1 0,-1 0 0,1 1 0,0-2 0,0 1 0,0-1 0,1 1 0,-1-1 0,0 0 0,1-1 0,0 1 0,-6-8 0,6 8 0,1 1 0,-1-1 0,0 0 0,0 1 0,0 0 0,0 0 0,0 0 0,0 0 0,0 0 0,-1 1 0,-4-1 0,-56-8 0,48 9 0,-183-18 0,-137-18 0,497 33 0,25 5 0,385-2 0,-551 1 0,1-1 0,0-1 0,-1 0 0,0-2 0,1 0 0,-1-1 0,0-1 0,-1 0 0,31-16 0,106-60 0,-134 76 0,-13 12 0,-15 28 0,5-30 0,0 0 0,1 0 0,0 1 0,0-1 0,0 0 0,0 1 0,1-1 0,0 7 0,1-8 0,0 0 0,0 0 0,0 0 0,0-1 0,1 1 0,-1 0 0,1-1 0,0 1 0,0-1 0,0 0 0,0 0 0,0 0 0,0 0 0,1 0 0,-1 0 0,0 0 0,1-1 0,0 1 0,-1-1 0,1 0 0,0 0 0,0 0 0,0 0 0,0 0 0,3 0 0,11 2 0,0-1 0,0-1 0,23 0 0,-2-1 0,-383-4 0,200 5 0,122 0 0,-1 0 0,1 1 0,0 2 0,0 0 0,0 2 0,0 0 0,1 2 0,0 0 0,1 2 0,0 0 0,0 1 0,1 1 0,0 1 0,1 1 0,1 1 0,-18 17 0,-265 221 0,182-157 0,59-52 0,44-33 0,0 0 0,0 1 0,1 1 0,-22 24 0,-81 85 0,21-24 0,9 9 0,87-105 0,0 0 0,0 0 0,0 0 0,0 0 0,0 0 0,0 0 0,0 0 0,0 0 0,1 0 0,-1 0 0,1 1 0,0-1 0,0 0 0,0 0 0,0 1 0,0-1 0,0 0 0,0 0 0,1 0 0,-1 1 0,1-1 0,0 0 0,-1 0 0,1 0 0,0 0 0,0 0 0,0 0 0,1 0 0,-1 0 0,0-1 0,1 1 0,-1 0 0,1-1 0,0 1 0,2 1 0,8 6 0,1 0 0,0-1 0,0 0 0,19 8 0,-8-5 0,-13-6 0,0 1 0,-1 1 0,0-1 0,12 11 0,-17-12 0,-1 0 0,0 0 0,0 0 0,-1 0 0,1 1 0,-1-1 0,-1 1 0,1 0 0,3 11 0,-3-5 0,-1 0 0,0 0 0,-1 0 0,0 0 0,-3 24 0,2-25 0,-1 0 0,1 0 0,1 0 0,0 0 0,0 0 0,6 19 0,-5-26 0,1 0 0,-1 0 0,1-1 0,0 1 0,0-1 0,1 0 0,-1 0 0,1 0 0,-1 0 0,1-1 0,0 1 0,0-1 0,0 0 0,8 3 0,3 1 0,-1-1 0,1-1 0,17 4 0,12-5 0,-26-1 0,-41-2 0,-47-2 0,-135 3 0,200 0 0,1 0 0,-1 1 0,0 0 0,1-1 0,0 2 0,-1-1 0,1 0 0,0 1 0,0 0 0,0 0 0,1 0 0,-1 0 0,1 1 0,0-1 0,0 1 0,0 0 0,0 0 0,0 0 0,1 0 0,0 0 0,-4 10 0,0 0 0,1 1 0,0 0 0,1 0 0,0 1 0,-1 23 0,2 4 0,1-17 0,0-1 0,-7 29 0,6-33 0,0 1 0,1-1 0,2 1 0,2 26 0,-1-27 0,-1 0 0,0 0 0,-1 0 0,-6 27 0,6-44 0,0 0 0,0 0 0,-1 0 0,0 0 0,1 0 0,-1 0 0,-1 0 0,1-1 0,0 1 0,-1-1 0,0 1 0,-4 3 0,26-41 0,-6 17 0,-1 1 0,0-2 0,-2 0 0,0 0 0,0-1 0,-2 0 0,-1 0 0,0-1 0,-1 0 0,-2 0 0,0-1 0,0 1 0,-1-31 0,-3 38 0,0 0 0,-1 0 0,-1 0 0,0 0 0,-1 0 0,0 0 0,-1 1 0,0 0 0,-11-22 0,12 30 0,0-1 0,-1 0 0,1 1 0,-1 0 0,0 0 0,0 0 0,-1 0 0,1 1 0,-1 0 0,1 0 0,-1 0 0,0 0 0,0 1 0,-1-1 0,1 1 0,0 1 0,-1-1 0,1 1 0,-1 0 0,1 0 0,-1 1 0,0-1 0,1 1 0,-12 2 0,12-2 0,1 1 0,-1 0 0,0 0 0,0 1 0,0-1 0,1 1 0,-1 0 0,1 0 0,-1 1 0,1-1 0,0 1 0,0 0 0,0 0 0,0 0 0,1 1 0,-1-1 0,1 1 0,0 0 0,0 0 0,0 0 0,1 0 0,-4 8 0,1-1 0,1 0 0,0 0 0,0 0 0,2 1 0,-1-1 0,1 1 0,1 0 0,0 15 0,2 7 0,11 60 0,-6-61 0,2 64 0,-7-87 0,0-1 0,1 1 0,0 0 0,0-1 0,1 1 0,0-1 0,5 10 0,-4-10 0,0 0 0,-1 1 0,0-1 0,0 1 0,-1 0 0,1 12 0,-3-20 0,-1 1 0,1 0 0,0 0 0,-1 0 0,0-1 0,0 1 0,0 0 0,0-1 0,0 1 0,0-1 0,-1 1 0,1-1 0,-1 1 0,0-1 0,0 0 0,1 0 0,-1 0 0,-1 0 0,1 0 0,0 0 0,0-1 0,-1 1 0,1-1 0,-1 0 0,1 1 0,-1-1 0,0 0 0,1 0 0,-1-1 0,0 1 0,0-1 0,0 1 0,1-1 0,-1 0 0,0 0 0,0 0 0,0 0 0,0-1 0,1 1 0,-1-1 0,0 0 0,0 0 0,1 0 0,-1 0 0,1 0 0,-1 0 0,1-1 0,-1 1 0,1-1 0,0 1 0,0-1 0,-3-2 0,-47-69 0,41 56 0,-1 0 0,-1 0 0,-17-17 0,21 26 0,1 0 0,0 0 0,0 0 0,0-1 0,1-1 0,1 1 0,-1-1 0,1 0 0,1 0 0,0-1 0,1 0 0,0 1 0,0-2 0,-3-22 0,3 18 0,0 0 0,-1 0 0,-1 0 0,0 1 0,-1 0 0,-12-20 0,-14-29 0,18 30 0,9 21 0,-1-1 0,2 0 0,0 0 0,1 0 0,0-1 0,1 1 0,0-1 0,0-17 0,3 25 0,0-1 0,0 1 0,0 0 0,1-1 0,0 1 0,1 0 0,-1 0 0,1 0 0,1 0 0,-1 0 0,1 0 0,1 1 0,-1-1 0,1 1 0,0 0 0,0 0 0,1 0 0,0 1 0,0-1 0,0 1 0,1 1 0,-1-1 0,1 1 0,0-1 0,1 2 0,-1-1 0,1 1 0,-1 0 0,1 0 0,0 1 0,0 0 0,0 0 0,14-1 0,59-5 0,0 4 0,95 7 0,-60 0 0,-113-3 0,12 0 0,0 1 0,0 0 0,1 0 0,23 7 0,-36-7 0,0-1 0,0 1 0,-1-1 0,1 1 0,0 0 0,0-1 0,-1 1 0,1 0 0,-1 0 0,1 0 0,-1 0 0,1 1 0,-1-1 0,1 0 0,-1 1 0,0-1 0,0 1 0,0-1 0,0 1 0,0-1 0,0 1 0,0 0 0,-1-1 0,1 1 0,0 0 0,-1 0 0,1 0 0,-1 0 0,0-1 0,0 1 0,0 0 0,0 0 0,0 0 0,0 0 0,0 0 0,-1-1 0,1 1 0,-1 0 0,1 0 0,-1 0 0,1-1 0,-1 1 0,0 0 0,0-1 0,0 1 0,-2 2 0,-20 24 0,20-25 0,0 0 0,1 0 0,-1 0 0,1 0 0,-1 0 0,1 1 0,0-1 0,-3 7 0,5-8 0,0-1 0,0 1 0,0-1 0,1 1 0,-1-1 0,0 0 0,0 1 0,1-1 0,-1 1 0,1-1 0,-1 0 0,1 0 0,0 1 0,-1-1 0,1 0 0,0 0 0,0 0 0,0 1 0,0-1 0,0 0 0,0 0 0,0-1 0,0 1 0,0 0 0,1 0 0,-1 0 0,0-1 0,1 1 0,-1-1 0,2 1 0,17 9 0,0-1 0,0-2 0,1 0 0,0-1 0,1-1 0,-1 0 0,32 1 0,161-4 0,-115-4 0,-78 0 0,0 0 0,31-7 0,-30 5 0,0 0 0,28 0 0,30 7 0,-58-1 0,1-1 0,-1 0 0,1-2 0,-1 0 0,1-2 0,-1 0 0,31-10 0,-10-11 0,-38 20 0,0 0 0,0 1 0,1 0 0,-1 0 0,1 0 0,0 1 0,0 0 0,0 0 0,8-2 0,46-1 0,116 6 0,-63 2 0,-96-2 0,-1 0 0,1-2 0,-1 0 0,0-1 0,1-1 0,-1 0 0,0-1 0,0-1 0,17-8 0,23-3 0,-49 16 0,0-1 0,-1-1 0,1 1 0,-1-1 0,1 0 0,-1-1 0,1 0 0,-1 0 0,0 0 0,-1 0 0,1-1 0,8-7 0,-14 11 0,0-1 0,-1 1 0,1-1 0,0 1 0,0-1 0,-1 1 0,1-1 0,0 1 0,0-1 0,-1 1 0,1 0 0,0-1 0,-1 1 0,1 0 0,-1-1 0,1 1 0,-1 0 0,1-1 0,0 1 0,-1 0 0,1 0 0,-1-1 0,1 1 0,-1 0 0,1 0 0,-1 0 0,0 0 0,1 0 0,-1 0 0,1 0 0,-1 0 0,1 0 0,-1 0 0,1 0 0,-1 0 0,1 0 0,-1 1 0,-25-3 0,4 1 0,-44 2 0,62-1 0,-1 1 0,1 0 0,0 0 0,0 0 0,0 0 0,0 1 0,0 0 0,0 0 0,0 0 0,0 0 0,1 0 0,-6 5 0,8-6 0,1-1 0,-1 0 0,1 0 0,0 1 0,-1-1 0,1 0 0,0 1 0,-1-1 0,1 1 0,0-1 0,-1 0 0,1 1 0,0-1 0,0 1 0,-1-1 0,1 1 0,0-1 0,0 1 0,0-1 0,0 1 0,0-1 0,0 1 0,0-1 0,0 1 0,0-1 0,0 1 0,0-1 0,0 1 0,0-1 0,0 1 0,0-1 0,0 1 0,0-1 0,1 0 0,-1 1 0,0-1 0,0 1 0,1-1 0,-1 1 0,0-1 0,1 0 0,-1 1 0,0-1 0,1 0 0,-1 1 0,0-1 0,1 0 0,-1 1 0,1-1 0,-1 0 0,1 0 0,-1 0 0,1 1 0,-1-1 0,1 0 0,-1 0 0,1 0 0,-1 0 0,1 0 0,-1 0 0,1 0 0,-1 0 0,1 0 0,-1 0 0,1 0 0,0 0 0,40 2 0,-36-2 0,-14 1 0,-1 2 0,1 0 0,0 0 0,0 1 0,0 0 0,1 0 0,-1 1 0,1 0 0,0 1 0,-9 7 0,-35 22 0,19-19 0,11-6 0,1 1 0,-38 27 0,49-30 0,-1 0 0,0 0 0,-1-1 0,1 0 0,-2-1 0,1-1 0,0 0 0,-1 0 0,0-1 0,0-1 0,-1 0 0,1-1 0,-20 1 0,-63-5 0,-57 3 0,148 0 0,1 0 0,-1 0 0,1 1 0,0 0 0,-1 0 0,1 0 0,0 0 0,0 1 0,1-1 0,-6 6 0,6-6 0,1 0 0,0-1 0,0 2 0,-1-1 0,1 0 0,1 0 0,-1 1 0,0-1 0,1 1 0,-1-1 0,1 1 0,0 0 0,0-1 0,0 1 0,0 0 0,0 0 0,0 3 0,1-5 0,1 0 0,-1 0 0,1 0 0,-1 0 0,1 0 0,-1 0 0,1 0 0,0 0 0,-1-1 0,1 1 0,0 0 0,0 0 0,0-1 0,0 1 0,-1 0 0,1-1 0,0 1 0,0-1 0,0 1 0,0-1 0,0 0 0,0 1 0,0-1 0,1 0 0,-1 0 0,0 1 0,1-1 0,36 3 0,-33-3 0,272 1 0,-119-4 0,-146 2 0,0 0 0,-1-1 0,1-1 0,0 0 0,0 0 0,-1-2 0,0 1 0,15-9 0,-14 7 0,-1 0 0,1 1 0,1 1 0,-1 0 0,0 0 0,1 1 0,15-1 0,-17 3 0,-2 0 0,0 1 0,-1 0 0,1 0 0,-1 1 0,18 3 0,-25-4 0,1 1 0,0-1 0,-1 1 0,1 0 0,-1 0 0,1 0 0,-1 0 0,0 0 0,1 0 0,-1 0 0,0 0 0,0 0 0,0 1 0,1-1 0,-1 0 0,-1 1 0,1-1 0,0 1 0,0-1 0,-1 1 0,1 0 0,0-1 0,-1 1 0,0-1 0,1 1 0,-1 0 0,0 0 0,0-1 0,0 1 0,0 0 0,0-1 0,0 1 0,0 0 0,-1-1 0,0 4 0,0-1 0,-1 0 0,1 0 0,-1 0 0,1-1 0,-1 1 0,0-1 0,0 1 0,-1-1 0,1 0 0,-1 1 0,0-1 0,0-1 0,0 1 0,0 0 0,0-1 0,-5 4 0,6-5 0,0 0 0,0 0 0,-1 1 0,1-2 0,0 1 0,0 0 0,-1 0 0,1-1 0,0 1 0,-1-1 0,1 0 0,0 1 0,-1-1 0,1 0 0,0-1 0,-1 1 0,1 0 0,0-1 0,-1 1 0,1-1 0,0 0 0,-1 1 0,1-1 0,0 0 0,0-1 0,0 1 0,0 0 0,0-1 0,-2-2 0,3 3 0,0 0 0,0-1 0,0 1 0,1 0 0,-1-1 0,1 1 0,-1-1 0,1 1 0,0-1 0,-1 0 0,1 1 0,0-1 0,0 1 0,0-1 0,0 1 0,1-1 0,-1 1 0,0-1 0,0 0 0,1 1 0,1-3 0,16-42 0,-7 21 0,4-21 0,-4 12 0,11-54 0,-20 76 0,-1 0 0,0 0 0,-1 0 0,0 0 0,-1 0 0,0 0 0,-1 0 0,-4-18 0,-7-19 0,6 114 0,3-70 0,-1 0 0,1-1 0,-1 2 0,-1-1 0,1 0 0,0 1 0,-1 0 0,0 1 0,0-1 0,0 1 0,-1 0 0,1 0 0,-1 1 0,0 0 0,-11-2 0,-39-18 0,39 12 0,0 2 0,0 0 0,-1 1 0,0 1 0,0 0 0,0 2 0,0 0 0,-1 1 0,0 1 0,-24 1 0,16-2 0,0 0 0,0-2 0,0-1 0,1-1 0,-1-2 0,-36-17 0,-7 0 0,3-5 0,-8-3 0,70 32 0,1 1 0,-1-1 0,0 1 0,0 0 0,0 1 0,0-1 0,0 1 0,-1 0 0,1 1 0,0 0 0,-7 1 0,-67 26 0,60-19 0,-1-1 0,0-2 0,-33 7 0,38-11 0,2 1 0,1-1 0,0-1 0,-1 0 0,1-1 0,-1 0 0,-14-3 0,25 2 0,0 0 0,0 0 0,-1 0 0,1 0 0,0 0 0,0-1 0,0 0 0,0 0 0,1 0 0,-1 0 0,0 0 0,1 0 0,-1-1 0,1 1 0,0-1 0,0 1 0,0-1 0,0 0 0,0 0 0,1 0 0,-1 0 0,1 0 0,0 0 0,0-1 0,0 1 0,0 0 0,1-1 0,-1 1 0,1-6 0,4-94 0,-4 102 3,0 0 1,0 0-1,0 0 0,-1 1 0,1-1 0,0 0 0,-1 0 0,1 0 1,0 1-1,-1-1 0,1 0 0,-1 1 0,1-1 0,-1 0 1,1 1-1,-1-1 0,0 1 0,1-1 0,-1 1 0,0-1 0,1 1 1,-1-1-1,0 1 0,0-1 0,1 1 0,-1 0 0,0 0 0,0-1 1,0 1-1,1 0 0,-1 0 0,0 0 0,0 0 0,0 0 1,0 0-1,0 0 0,0 0 0,-31 9-1488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0:53.642"/>
    </inkml:context>
    <inkml:brush xml:id="br0">
      <inkml:brushProperty name="width" value="0.35" units="cm"/>
      <inkml:brushProperty name="height" value="0.35" units="cm"/>
      <inkml:brushProperty name="color" value="#FFFFFF"/>
    </inkml:brush>
  </inkml:definitions>
  <inkml:trace contextRef="#ctx0" brushRef="#br0">1 166 24575,'0'-1'0,"1"0"0,-1-1 0,1 1 0,-1 0 0,1 0 0,-1 0 0,1 0 0,0 0 0,0 0 0,0 1 0,-1-1 0,1 0 0,0 0 0,0 1 0,0-1 0,0 0 0,0 1 0,0-1 0,0 1 0,1-1 0,-1 1 0,0-1 0,0 1 0,0 0 0,0 0 0,0 0 0,1 0 0,0 0 0,41-4 0,-36 3 0,287-39 0,-117 11 0,-114 19 0,-32 4 0,1 2 0,33-1 0,-9 6 0,107-15 0,47-14 0,-129 22 0,142 5 0,-93 4 0,-45-5 0,93 4 0,-16 22 0,-99-13 0,-40-7 0,0 0 0,32 0 0,212 13 0,-230-14 0,-21-3 0,-1 1 0,0 1 0,0 0 0,0 1 0,26 9 0,-38-11 0,0 0 0,-1 1 0,1-1 0,0 1 0,0 0 0,-1 0 0,1 0 0,-1 0 0,0 1 0,1-1 0,-1 1 0,0-1 0,0 1 0,-1 0 0,1 0 0,-1-1 0,1 1 0,-1 0 0,0 1 0,0-1 0,0 0 0,0 0 0,-1 0 0,0 0 0,1 1 0,-1-1 0,0 0 0,0 0 0,-1 1 0,1-1 0,-1 0 0,-1 6 0,1-5 0,0 0 0,0 0 0,-1 0 0,0 0 0,0 0 0,0 0 0,0-1 0,0 1 0,-1 0 0,1-1 0,-1 0 0,0 0 0,0 0 0,0 0 0,-1 0 0,1 0 0,-1-1 0,1 0 0,-1 1 0,0-1 0,0-1 0,0 1 0,0-1 0,0 1 0,0-1 0,-1 0 0,-6 0 0,-11 2 0,-1-2 0,1 0 0,-1-2 0,-23-3 0,28 3 0,-87-10 0,-107-3 0,-1060 14 0,1237 2 0,-51 9 0,50-6 0,-48 2 0,44-7 0,26-2 0,1 2 0,-1 0 0,0 1 0,0 0 0,1 1 0,-1 0 0,1 1 0,0 0 0,-1 2 0,-15 6 0,-45 17 0,61-25 0,1 1 0,-1 1 0,1 0 0,0 0 0,-19 12 0,31-16 0,-1-1 0,0 1 0,0-1 0,1 1 0,-1-1 0,0 1 0,1-1 0,-1 1 0,1-1 0,-1 1 0,0 0 0,1 0 0,0-1 0,-1 1 0,1 0 0,-1 0 0,1-1 0,0 1 0,-1 0 0,1 0 0,0 0 0,0-1 0,0 1 0,0 0 0,0 0 0,0 0 0,0 0 0,0 0 0,0-1 0,0 1 0,0 0 0,0 0 0,1 1 0,1 0 0,-1 0 0,1 0 0,0 0 0,0 0 0,0 0 0,0-1 0,0 1 0,0-1 0,0 1 0,0-1 0,4 1 0,5 3 0,0-1 0,1 0 0,-1-1 0,15 3 0,49-1 0,101-7 0,-52-1 0,73 1 0,206 5 0,-271 7 0,79 3 0,-128-10 0,123 21 0,-102-10 0,-59-10 0,69-4 0,27 1 0,-133 1 0,0-1 0,0 1 0,0 1 0,-1-1 0,1 2 0,-1-1 0,8 5 0,-13-7 0,0 0 0,-1 0 0,1 0 0,-1 0 0,0 0 0,1 1 0,-1-1 0,0 0 0,0 1 0,0-1 0,0 1 0,0-1 0,0 1 0,0-1 0,1 4 0,-2-3 0,0-1 0,0 0 0,0 0 0,-1 1 0,1-1 0,0 0 0,-1 0 0,1 1 0,-1-1 0,1 0 0,-1 0 0,1 0 0,-1 0 0,0 0 0,1 0 0,-1 0 0,0 0 0,0 0 0,0 0 0,0 0 0,0 0 0,0-1 0,0 1 0,0 0 0,-2 0 0,-15 9 0,-1-1 0,0 0 0,0-2 0,0-1 0,-1 0 0,0-1 0,0-1 0,-29 2 0,-319-2 0,189-7 0,-800 3 0,951-2 0,-49-8 0,48 5 0,-47-2 0,63 6 0,0 1 0,0 1 0,0 0 0,0 1 0,0 1 0,0 0 0,0 0 0,-15 7 0,28-10 0,0 1 0,-1-1 0,1 0 0,0 0 0,0 1 0,0-1 0,0 0 0,-1 0 0,1 1 0,0-1 0,0 0 0,0 1 0,0-1 0,0 0 0,0 0 0,0 1 0,0-1 0,0 0 0,0 1 0,0-1 0,0 0 0,0 1 0,0-1 0,0 0 0,0 1 0,0-1 0,0 0 0,1 0 0,-1 1 0,0-1 0,0 0 0,0 0 0,0 1 0,1-1 0,-1 0 0,0 0 0,0 1 0,1-1 0,-1 0 0,0 0 0,0 0 0,1 0 0,-1 1 0,0-1 0,0 0 0,1 0 0,-1 0 0,0 0 0,1 0 0,-1 0 0,0 0 0,1 0 0,21 12 0,-18-11 0,45 20 0,-37-17 0,-1 1 0,1 0 0,-1 1 0,13 8 0,-19-10 0,-1-1 0,0 1 0,0 0 0,-1 0 0,1 0 0,-1 0 0,0 1 0,0 0 0,0-1 0,-1 1 0,1 0 0,-1 0 0,2 9 0,6 13 0,2-1 0,0 0 0,2-1 0,1 0 0,31 39 0,-43-60 0,0-1 0,0 0 0,0-1 0,1 1 0,-1 0 0,1-1 0,-1 0 0,1 0 0,0 0 0,0 0 0,0-1 0,0 1 0,0-1 0,0 0 0,0 0 0,9 0 0,8 0 0,0 0 0,26-4 0,-11 2 0,739-2 0,-434 4 0,-315 1 0,1 1 0,-1 1 0,41 11 0,-39-8 0,-1-1 0,2-1 0,29 1 0,-38-5 0,5-1 0,-1 1 0,0 1 0,33 7 0,-19-2 0,0-3 0,1-1 0,0-2 0,77-7 0,-24-12-1365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04.353"/>
    </inkml:context>
    <inkml:brush xml:id="br0">
      <inkml:brushProperty name="width" value="0.35" units="cm"/>
      <inkml:brushProperty name="height" value="0.35" units="cm"/>
      <inkml:brushProperty name="color" value="#FFFFFF"/>
    </inkml:brush>
  </inkml:definitions>
  <inkml:trace contextRef="#ctx0" brushRef="#br0">282 461 24575,'0'-16'0,"0"1"0,-1-1 0,-1 1 0,0 0 0,-9-30 0,8 38 0,0 1 0,0-1 0,-1 0 0,1 1 0,-2 0 0,1 0 0,0 0 0,-1 0 0,0 1 0,-1 0 0,1 0 0,-1 0 0,0 1 0,-9-6 0,6 5 0,-2-2 0,1 1 0,-2 0 0,1 1 0,-1 0 0,-18-5 0,25 8 0,0 0 0,0 0 0,0-1 0,1 0 0,-1 0 0,1 0 0,0-1 0,0 0 0,0 1 0,0-1 0,0-1 0,1 1 0,0 0 0,0-1 0,0 0 0,1 1 0,-1-1 0,1 0 0,-2-8 0,0 3 0,1 0 0,0 0 0,1 0 0,0 0 0,0-1 0,1 1 0,0-1 0,1 1 0,2-15 0,-2 25 0,0 0 0,0 0 0,0 0 0,0 0 0,0-1 0,0 1 0,0 0 0,0 0 0,0 0 0,0 0 0,0 0 0,0-1 0,0 1 0,0 0 0,0 0 0,1 0 0,-1 0 0,0 0 0,0-1 0,0 1 0,0 0 0,0 0 0,0 0 0,1 0 0,-1 0 0,0 0 0,0 0 0,0 0 0,0 0 0,0-1 0,1 1 0,-1 0 0,0 0 0,0 0 0,0 0 0,0 0 0,1 0 0,-1 0 0,0 0 0,0 0 0,0 0 0,0 0 0,1 0 0,-1 1 0,0-1 0,0 0 0,0 0 0,0 0 0,1 0 0,-1 0 0,0 0 0,0 0 0,12 10 0,6 14 0,37 69 0,71 104 0,96 83 0,-200-249 0,-1 0 0,-2 1 0,-1 2 0,23 59 0,-3-6 0,-26-58 0,13 49 0,-19-54 0,2-1 0,0 0 0,20 38 0,-25-57 0,0 1 0,0-1 0,1 0 0,-1 0 0,1 0 0,0 0 0,1 0 0,-1-1 0,0 0 0,1 0 0,0 0 0,0 0 0,10 3 0,3 0 0,1-1 0,33 4 0,-42-8 0,0 0 0,0 0 0,0 1 0,0 0 0,-1 1 0,1 0 0,-1 1 0,0 0 0,0 0 0,0 1 0,0 0 0,15 12 0,9 23 0,-1 1 0,38 67 0,-41-63 0,-13-17 0,-13-22 0,0 1 0,1-1 0,0 0 0,0 0 0,1 0 0,0-1 0,0 1 0,0-1 0,10 7 0,4 3 0,0 1 0,-1 0 0,-1 2 0,-1 0 0,24 32 0,-32-40 0,47 67 0,-23-32 0,42 46 0,-61-75 0,-1 1 0,0 0 0,-1 1 0,11 26 0,12 18 0,17 18 0,-18-29 0,33 65 0,-63-110 0,1 0 0,0 0 0,1-1 0,-1 1 0,1-1 0,0 0 0,0 0 0,11 7 0,53 32 0,-47-31 0,-14-9 0,-1 0 0,1-1 0,0 0 0,-1-1 0,1 0 0,0 0 0,0-1 0,17 1 0,72-4 0,-42-1 0,-41 3 0,0-1 0,0-1 0,0 0 0,-1-1 0,1-1 0,-1 0 0,22-10 0,0-4 0,46-31 0,-77 47 0,12-7 0,0 1 0,0 1 0,1 0 0,30-7 0,-32 10 0,-1 0 0,0 0 0,0-2 0,0 0 0,-1 0 0,1-2 0,20-14 0,30-22 0,-51 36 0,-1 0 0,1 0 0,-1-2 0,-1 1 0,0-1 0,16-19 0,30-38 0,-42 52 0,-1-1 0,0 0 0,-2-1 0,15-26 0,-26 42 0,-1 0 0,1 0 0,-1 1 0,0-1 0,1 0 0,-1 0 0,0 0 0,0 0 0,0 0 0,1 0 0,-1 0 0,0 0 0,0 0 0,-1 0 0,1 0 0,0 1 0,0-1 0,0 0 0,-1 0 0,1 0 0,0 0 0,-1 0 0,1 0 0,0 0 0,-1 1 0,0-1 0,1 0 0,-1 0 0,1 1 0,-1-1 0,0 0 0,1 1 0,-1-1 0,0 1 0,0-1 0,0 1 0,1-1 0,-1 1 0,0-1 0,0 1 0,0 0 0,0 0 0,0-1 0,0 1 0,0 0 0,0 0 0,1 0 0,-3 0 0,-56-3 0,50 3 0,-352 14 0,-39 0 0,381-13 0,-27-1 0,44 0 0,0 0 0,0 0 0,0 0 0,0 0 0,0-1 0,0 1 0,0-1 0,0 1 0,1-1 0,-1 0 0,0 0 0,0 0 0,0 0 0,1 0 0,-4-3 0,5 4 0,-1-1 0,1 0 0,0 0 0,-1 0 0,1 1 0,0-1 0,0 0 0,0 0 0,0 0 0,-1 1 0,1-1 0,0 0 0,1 0 0,-1 0 0,0 0 0,0 1 0,0-1 0,0 0 0,1 0 0,-1 0 0,0 1 0,1-1 0,-1 0 0,0 0 0,1 1 0,-1-1 0,1 0 0,-1 1 0,1-1 0,0 1 0,-1-1 0,1 1 0,0-1 0,-1 1 0,1-1 0,0 1 0,1-1 0,34-19 0,-28 16 0,111-46 0,-78 35 0,-1-2 0,38-23 0,-77 40 0,0-1 0,0 1 0,0-1 0,0 1 0,0-1 0,0 0 0,0 0 0,0 1 0,0-1 0,-1 0 0,1 0 0,0 0 0,0 0 0,-1 0 0,1 0 0,-1 0 0,1 0 0,-1 0 0,1-1 0,-1 2 0,0-1 0,-1 1 0,1-1 0,0 0 0,-1 1 0,1-1 0,0 1 0,-1 0 0,1-1 0,-1 1 0,1-1 0,0 1 0,-1 0 0,1-1 0,-1 1 0,0 0 0,1-1 0,-1 1 0,1 0 0,-1 0 0,1 0 0,-1 0 0,0-1 0,1 1 0,-1 0 0,-54-4 0,47 4 0,-80-3 0,1-4 0,0-4 0,0-3 0,1-4 0,-163-58 0,241 73 0,0 0 0,1-1 0,0 0 0,-1 0 0,-11-10 0,18 14 0,1-1 0,-1 1 0,0-1 0,1 0 0,-1 1 0,1-1 0,-1 0 0,1 1 0,-1-1 0,1 0 0,0 0 0,-1 1 0,1-1 0,0 0 0,0 0 0,-1 0 0,1 0 0,0 1 0,0-1 0,0 0 0,0 0 0,0 0 0,1-1 0,-1 0 0,1 1 0,0-1 0,0 1 0,1-1 0,-1 1 0,0 0 0,0-1 0,1 1 0,-1 0 0,0 0 0,1 0 0,-1 0 0,1 0 0,0 1 0,-1-1 0,3-1 0,2 0 0,0-1 0,0 0 0,0 0 0,-1-1 0,1 0 0,-1 0 0,0 0 0,0-1 0,0 1 0,5-9 0,-12 9 0,0 0 0,0 0 0,0 0 0,-1 1 0,1-1 0,-1 0 0,0 1 0,-5-5 0,6 5 0,-17-14 0,-1 0 0,0 1 0,-1 1 0,-1 1 0,0 1 0,-43-18 0,22 10 0,7 3 0,16 9 0,0 0 0,1-2 0,-23-17 0,37 25 0,1-1 0,0 1 0,0-1 0,1 0 0,-1 0 0,1 0 0,0 0 0,0-1 0,0 1 0,1-1 0,-1 0 0,1 0 0,0 0 0,1 0 0,-1 0 0,1 0 0,0 0 0,-1-10 0,1-44 0,-6-85 0,-2-69-1365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16.700"/>
    </inkml:context>
    <inkml:brush xml:id="br0">
      <inkml:brushProperty name="width" value="0.35" units="cm"/>
      <inkml:brushProperty name="height" value="0.35" units="cm"/>
      <inkml:brushProperty name="color" value="#FFFFFF"/>
    </inkml:brush>
  </inkml:definitions>
  <inkml:trace contextRef="#ctx0" brushRef="#br0">796 883 24575,'-6'-1'0,"0"-1"0,1 0 0,-1 0 0,1-1 0,0 1 0,0-1 0,0-1 0,0 1 0,0-1 0,-7-6 0,-4-3 0,-10-5 0,0-1 0,2-1 0,0-2 0,1 0 0,1-1 0,-20-29 0,26 27 0,-22-50 0,-3-7 0,-32-32 0,66 104 0,0 0 0,-1 0 0,0 1 0,0-1 0,-13-9 0,2 2 0,-20-21 0,20 21 0,2 0 0,0-1 0,-16-23 0,-29-60 0,59 98 0,0 0 0,0 1 0,0-1 0,0 1 0,0 0 0,-1 0 0,1 0 0,-1 1 0,1-1 0,-1 1 0,-4-1 0,-24-13 0,32 15 0,-1 0 0,1-1 0,0 1 0,0 0 0,-1-1 0,1 1 0,0 0 0,-1-1 0,1 1 0,-1 0 0,1 0 0,0 0 0,-1 0 0,1-1 0,-1 1 0,1 0 0,0 0 0,-1 0 0,1 0 0,-1 0 0,1 0 0,-1 0 0,1 0 0,0 0 0,-1 0 0,1 0 0,-1 0 0,1 0 0,-1 0 0,1 1 0,0-1 0,-1 0 0,1 0 0,-1 0 0,1 1 0,0-1 0,-1 0 0,1 0 0,0 1 0,-1 0 0,-2 21 0,14 28 0,-5-40 0,0 0 0,1-1 0,0 0 0,1 0 0,0 0 0,0-1 0,1 0 0,0 0 0,1-1 0,15 9 0,34 29 0,-46-34 0,1-1 0,0-1 0,0 0 0,26 11 0,-29-15 0,-1 0 0,1 0 0,-1 1 0,0 0 0,0 0 0,-1 1 0,0 1 0,0 0 0,-1 0 0,0 1 0,11 14 0,-13-13 0,1-1 0,0 0 0,1 0 0,0-1 0,0 1 0,1-2 0,0 1 0,12 7 0,10 3 0,44 19 0,-61-30 0,-1 0 0,0 1 0,0 1 0,13 11 0,22 14 0,19 12 0,-42-28 0,51 28 0,-64-39 0,-1 0 0,0 1 0,13 11 0,24 17 0,-39-30 0,0 1 0,0 0 0,-1 0 0,0 1 0,9 12 0,31 27 0,-9-6 0,-35-35 0,0 0 0,1 0 0,0-1 0,0 0 0,1 0 0,-1 0 0,1-1 0,9 6 0,73 27 0,-70-31 0,1 1 0,-1 0 0,-1 2 0,0 0 0,0 1 0,-1 0 0,22 19 0,-25-18 27,1-1-1,-1 0 1,2-1-1,30 14 1,30 19-1525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25.811"/>
    </inkml:context>
    <inkml:brush xml:id="br0">
      <inkml:brushProperty name="width" value="0.35" units="cm"/>
      <inkml:brushProperty name="height" value="0.35" units="cm"/>
      <inkml:brushProperty name="color" value="#FFFFFF"/>
    </inkml:brush>
  </inkml:definitions>
  <inkml:trace contextRef="#ctx0" brushRef="#br0">668 731 24575,'2'40'0,"13"79"0,-13-110 0,2 24 0,-1 54 0,-3-60 0,1 1 0,1-1 0,7 33 0,-8-58 0,-1 0 0,1-1 0,-1 1 0,1 0 0,-1 0 0,0 0 0,0 0 0,0 0 0,0-1 0,0 1 0,0 0 0,0 0 0,0 0 0,-1 0 0,1 0 0,-1-1 0,0 1 0,1 0 0,-1-1 0,0 1 0,0 0 0,0-1 0,0 1 0,0-1 0,0 1 0,-1-1 0,1 1 0,0-1 0,-1 0 0,1 0 0,-1 0 0,1 0 0,-1 0 0,0 0 0,1 0 0,-1-1 0,-3 2 0,-7 0 0,0 0 0,0 0 0,0-2 0,1 1 0,-17-3 0,-29 3 0,11 12 0,34-9 0,1-1 0,-1 0 0,-24 2 0,35-4 0,-1-1 0,1 0 0,0 0 0,-1 1 0,1-1 0,0 1 0,0-1 0,-1 1 0,1 0 0,0-1 0,0 1 0,0 0 0,0 0 0,0 0 0,0 0 0,0 0 0,0 0 0,0 0 0,0 0 0,0 0 0,1 0 0,-1 1 0,0-1 0,1 0 0,-1 0 0,1 1 0,-1-1 0,1 0 0,0 1 0,0-1 0,-1 1 0,1-1 0,0 0 0,0 1 0,0-1 0,1 0 0,-1 1 0,0-1 0,0 1 0,1-1 0,-1 0 0,1 0 0,-1 1 0,1-1 0,0 0 0,-1 0 0,1 0 0,0 1 0,0-1 0,0 0 0,0 0 0,0 0 0,0 0 0,0-1 0,0 1 0,0 0 0,0 0 0,1-1 0,-1 1 0,0 0 0,0-1 0,1 0 0,-1 1 0,0-1 0,2 1 0,89 21 0,-88-22 0,0-1 0,0 1 0,0-1 0,0 0 0,0-1 0,-1 1 0,1-1 0,0 1 0,-1-1 0,1 0 0,-1 0 0,0-1 0,0 1 0,0-1 0,0 1 0,0-1 0,0 0 0,-1 0 0,1-1 0,1-3 0,8-9 0,-1-1 0,14-29 0,-21 37 0,0 0 0,1 0 0,0 1 0,1-1 0,-1 1 0,1 1 0,1-1 0,0 1 0,0 0 0,0 1 0,9-7 0,1 3 0,-12 8 0,-1-1 0,1 1 0,-1-1 0,0 0 0,0 0 0,0 0 0,0 0 0,6-8 0,-10 10 0,-1 1 0,1-1 0,-1 1 0,1 0 0,-1-1 0,0 1 0,1 0 0,-1 0 0,0-1 0,1 1 0,-1 0 0,0 0 0,1 0 0,-1 0 0,0 0 0,1 0 0,-1 0 0,0 0 0,1 0 0,-1 0 0,0 0 0,1 0 0,-1 1 0,0-1 0,1 0 0,-2 1 0,-19 4 0,20-5 0,0 0 0,1 0 0,-1 1 0,0-1 0,0 0 0,0 0 0,1 0 0,-1 1 0,0-1 0,0 0 0,1 1 0,-1-1 0,0 0 0,0 1 0,1-1 0,-1 1 0,0 0 0,1-1 0,-1 1 0,1-1 0,-1 1 0,1 0 0,-1-1 0,1 1 0,0 0 0,-1 0 0,1-1 0,0 1 0,-1 0 0,1 0 0,0 1 0,1-2 0,0 0 0,0 1 0,0-1 0,0 0 0,1 0 0,-1 0 0,0 0 0,0 0 0,0 0 0,0 0 0,1 0 0,-1 0 0,0-1 0,0 1 0,0 0 0,0-1 0,0 1 0,0-1 0,0 1 0,0-1 0,0 0 0,0 1 0,2-2 0,43-17 0,-39 17 0,0 0 0,-1-1 0,1 1 0,-1-1 0,0 0 0,0-1 0,0 1 0,10-9 0,-16 11 0,0 0 0,0 0 0,0 0 0,1 0 0,-2 0 0,1 0 0,0 0 0,0 0 0,0 0 0,0 0 0,-1 0 0,1 0 0,0 0 0,-1 1 0,1-1 0,-1 0 0,1 0 0,-1 0 0,1 0 0,-1 1 0,1-1 0,-1 0 0,0 1 0,0-1 0,1 0 0,-1 1 0,0-1 0,0 1 0,0-1 0,1 1 0,-1-1 0,0 1 0,-1 0 0,-33-19 0,21 13 0,-163-80 0,157 74 0,1 0 0,0-1 0,1-2 0,0 1 0,2-2 0,-24-28 0,16 10 0,2 0 0,-30-65 0,49 93 0,2 5 0,-129-239 0,110 206 0,13 21 0,0 1 0,-1 0 0,-15-16 0,0 0 0,1-2 0,-30-52 0,27 42 0,16 24-455,0 0 0,-11-30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04.897"/>
    </inkml:context>
    <inkml:brush xml:id="br0">
      <inkml:brushProperty name="width" value="0.35" units="cm"/>
      <inkml:brushProperty name="height" value="0.35" units="cm"/>
      <inkml:brushProperty name="color" value="#FFFFFF"/>
    </inkml:brush>
  </inkml:definitions>
  <inkml:trace contextRef="#ctx0" brushRef="#br0">505 0 24575,'130'11'0,"-22"-1"0,522 34 0,-527-34 0,513 8 0,-598-17 0,0 1 0,-1 1 0,1 1 0,27 9 0,-25-7 0,0-1 0,41 6 0,10-8 0,-43-3 0,0 1 0,1 2 0,27 6 0,-28-4 0,0-1 0,0-2 0,41-1 0,-33-1 0,54 6 0,276 47 0,-331-44 0,-35-8 0,1-1 0,-1 0 0,1 0 0,-1 0 0,0 0 0,1 0 0,-1 0 0,1 1 0,-1-1 0,1 0 0,-1 0 0,1 1 0,-1-1 0,0 0 0,1 1 0,-1-1 0,0 0 0,1 1 0,-1-1 0,0 0 0,1 1 0,-1-1 0,0 1 0,0-1 0,0 1 0,1-1 0,-1 1 0,0-1 0,0 0 0,0 1 0,0-1 0,0 1 0,0-1 0,0 1 0,0-1 0,0 1 0,0-1 0,0 1 0,0-1 0,0 1 0,0-1 0,-1 1 0,1-1 0,0 1 0,0-1 0,0 0 0,-1 1 0,1-1 0,0 1 0,-1-1 0,1 0 0,0 1 0,-1-1 0,1 0 0,0 1 0,-1-1 0,1 0 0,-1 1 0,1-1 0,0 0 0,-1 0 0,1 0 0,-1 0 0,1 1 0,-1-1 0,1 0 0,-1 0 0,-12 5 0,-1 0 0,1-2 0,-1 1 0,0-2 0,0 1 0,0-2 0,0 0 0,-28-2 0,-3 2 0,-1399 21 0,1325-23 0,0 5 0,-147 25 0,176-18 0,0-4 0,-152-8 0,91-2 0,120 3 0,19-2 0,0 2 0,0 0 0,0 0 0,0 1 0,0 0 0,0 1 0,0 1 0,0 0 0,1 0 0,-1 1 0,-15 9 0,-242 132 0,267-144 0,1 0 0,-1-1 0,1 1 0,-1 0 0,1 0 0,0 0 0,-1 0 0,1 0 0,0 0 0,0 1 0,0-1 0,0 0 0,0 1 0,0-1 0,0 1 0,0-1 0,0 1 0,1-1 0,-1 1 0,1-1 0,-1 3 0,1-3 0,1 0 0,-1 1 0,0-1 0,1 0 0,-1 0 0,1 0 0,0 0 0,-1 0 0,1 0 0,0 0 0,0 0 0,0 0 0,0 0 0,0 0 0,0-1 0,0 1 0,0 0 0,0 0 0,0-1 0,0 1 0,1 0 0,10 4 0,0-1 0,0 0 0,1-1 0,13 2 0,35 4 0,115-1 0,-116-7 0,0 2 0,73 13 0,125 46 0,57 11 0,-98-44 0,-126-18 0,45 1 0,16-20 0,0-6 0,172-39 0,-155 17 0,-102 19 0,0 3 0,1 3 0,71-2 0,-107 10 0,0 0 0,51-14 0,-51 10 0,1 1 0,42-3 0,242 8 0,-154 2 0,-160-1 0,0 0 0,0 0 0,0-1 0,0 1 0,0-1 0,0 0 0,0 0 0,0 0 0,-1 0 0,1 0 0,0-1 0,-1 1 0,1-1 0,0 0 0,-1 0 0,3-2 0,27-40 0,-14 17 0,-18 27 0,0 0 0,0-1 0,0 1 0,0 0 0,0-1 0,0 1 0,0 0 0,0-1 0,1 1 0,-1 0 0,0-1 0,0 1 0,0 0 0,1-1 0,-1 1 0,0 0 0,0 0 0,1-1 0,-1 1 0,0 0 0,1 0 0,-1-1 0,0 1 0,1 0 0,-1 0 0,0 0 0,1 0 0,-1 0 0,0 0 0,1-1 0,-1 1 0,0 0 0,1 0 0,-1 0 0,1 0 0,-1 0 0,0 0 0,1 0 0,-1 1 0,0-1 0,1 0 0,-1 0 0,0 0 0,1 0 0,-1 0 0,0 1 0,1-1 0,-1 0 0,0 0 0,1 0 0,-1 1 0,0-1 0,0 0 0,1 0 0,-1 1 0,0-1 0,0 0 0,1 1 0,-1-1 0,0 0 0,0 1 0,0-1 0,0 1 0,1 0 0,-1 0 0,0 0 0,0 0 0,0 1 0,0-1 0,0 0 0,0 0 0,0 0 0,0 0 0,-1 0 0,1 0 0,0 0 0,-1 0 0,1 1 0,-1-1 0,1 0 0,-1 0 0,1-1 0,-1 1 0,0 0 0,1 0 0,-3 1 0,-5 2 0,0 0 0,0-1 0,-1 0 0,1-1 0,-1 0 0,0 0 0,1-1 0,-1 0 0,0 0 0,0-1 0,-11-1 0,-1 1 0,-802 1 0,389-3 0,21-17 0,333 13 0,-112 7 0,-33-2 0,133-10 0,52 6 0,-55-2 0,88 7 0,0 0 0,0 0 0,0 1 0,0 0 0,0 0 0,-8 3 0,15-4 0,-1 0 0,1 0 0,-1 0 0,1 1 0,-1-1 0,1 0 0,-1 1 0,1-1 0,-1 0 0,1 1 0,0-1 0,-1 0 0,1 1 0,0-1 0,-1 1 0,1-1 0,0 1 0,-1-1 0,1 1 0,0-1 0,0 1 0,0-1 0,-1 1 0,1-1 0,0 1 0,0-1 0,0 1 0,0 0 0,0-1 0,0 1 0,0 0 0,1 1 0,0 0 0,0 1 0,0-1 0,1 0 0,-1 0 0,0 0 0,1 0 0,0-1 0,-1 1 0,1 0 0,0-1 0,2 3 0,28 18 0,1 0 0,1-2 0,0-2 0,45 17 0,4 3 0,-9-2 0,-27-16 0,-1 3 0,-1 1 0,77 58 0,-119-80 0,-1-1 0,0 1 0,0 0 0,0 0 0,0 0 0,0 0 0,0 1 0,-1-1 0,1 0 0,-1 1 0,1-1 0,-1 1 0,0 0 0,0-1 0,0 1 0,-1 0 0,1 0 0,0-1 0,-1 1 0,0 0 0,0 0 0,0 5 0,-1-3 0,-1-1 0,1 0 0,-1 0 0,0 0 0,0 0 0,0 0 0,-1 0 0,0 0 0,1-1 0,-1 1 0,0-1 0,-1 0 0,-3 3 0,-10 8 0,-1-2 0,-1 0 0,0 0 0,-34 13 0,-38 11 0,-158 39 0,234-72 0,-1 0 0,0-2 0,0 1 0,0-2 0,1 0 0,-1-1 0,0-1 0,-23-5 0,2-3 0,0-1 0,-46-20 0,80 30 0,-3-1 0,0-1 0,0 1 0,0-1 0,0 0 0,1 0 0,-1 0 0,1-1 0,0 0 0,0 0 0,1 0 0,-5-6 0,9 10 0,0-1 0,0 1 0,0-1 0,1 0 0,-1 1 0,0-1 0,1 1 0,-1-1 0,0 1 0,1 0 0,-1-1 0,1 1 0,-1-1 0,1 1 0,-1 0 0,0-1 0,1 1 0,0 0 0,-1-1 0,1 1 0,-1 0 0,1 0 0,-1 0 0,1-1 0,-1 1 0,1 0 0,0 0 0,-1 0 0,1 0 0,1 0 0,26-5 0,-25 5 0,153-14 0,251 8 0,-237 8 0,1057-1 0,-1189-1 0,1-2 0,-1-2 0,40-9 0,-59 9 0,-1-1 0,0-1 0,0 0 0,-1-2 0,0 0 0,0-1 0,-1 0 0,20-16 0,-35 25-6,1-1 1,-1 0-1,0 0 0,0 0 0,0 0 0,0 0 0,0 0 1,0 0-1,0 0 0,-1 0 0,1 0 0,0 0 0,-1-1 0,1 1 1,0 0-1,-1-1 0,0 1 0,1-3 0,-1 4 12,0-1 1,0 0-1,-1 0 0,1 1 0,0-1 1,-1 0-1,1 0 0,-1 1 0,1-1 1,-1 1-1,1-1 0,-1 0 0,0 1 1,1-1-1,-1 1 0,0-1 0,1 1 1,-1-1-1,0 1 0,1 0 0,-1-1 1,0 1-1,-1 0 0,-9-4-54,-1 2 1,0-1-1,-20 0 0,2-1-1165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13.985"/>
    </inkml:context>
    <inkml:brush xml:id="br0">
      <inkml:brushProperty name="width" value="0.35" units="cm"/>
      <inkml:brushProperty name="height" value="0.35" units="cm"/>
      <inkml:brushProperty name="color" value="#FFFFFF"/>
    </inkml:brush>
  </inkml:definitions>
  <inkml:trace contextRef="#ctx0" brushRef="#br0">260 313 24575,'2'-4'0,"-1"-1"0,1 1 0,0-1 0,0 1 0,1 0 0,-1-1 0,1 1 0,0 1 0,0-1 0,5-5 0,7-9 0,-3 2 0,-1-2 0,0 1 0,-1-1 0,-1-1 0,0 0 0,-2 0 0,0-1 0,-1 0 0,4-24 0,-10 43 0,0 0 0,0-1 0,1 1 0,-1 0 0,0 0 0,0 0 0,0 0 0,0 0 0,0 0 0,0 0 0,-1 0 0,1-1 0,0 1 0,0 0 0,-1 0 0,1 0 0,-1 0 0,1 0 0,-1 0 0,1 0 0,-1 0 0,0 1 0,1-1 0,-1 0 0,0 0 0,0 0 0,0 1 0,0-1 0,1 0 0,-1 1 0,0-1 0,0 1 0,0-1 0,0 1 0,0-1 0,0 1 0,-1 0 0,1 0 0,0-1 0,0 1 0,0 0 0,0 0 0,0 0 0,0 0 0,0 0 0,0 0 0,-1 1 0,1-1 0,0 0 0,0 0 0,0 1 0,-1 0 0,-10 3 0,-1 0 0,1 1 0,-20 12 0,15-7 0,-19 6 0,-1-1 0,0-2 0,-72 15 0,108-27 0,0-1 0,0 1 0,0-1 0,0 0 0,0 0 0,0 0 0,0 0 0,0 0 0,0 0 0,0 0 0,0 0 0,0 0 0,0 0 0,0 0 0,0-1 0,0 1 0,0 0 0,0-1 0,0 1 0,0-1 0,0 1 0,0-1 0,1 1 0,-1-1 0,0 0 0,0 1 0,1-1 0,-1 0 0,0 0 0,1 1 0,-2-3 0,1 0 0,1 1 0,-1-1 0,1 1 0,0-1 0,-1 0 0,1 1 0,0-1 0,1 0 0,-1 1 0,0-1 0,2-5 0,1-1 0,0-1 0,1 1 0,0 0 0,9-16 0,-31 41 0,14-14 0,0 1 0,1 1 0,-1-1 0,1 0 0,-1 1 0,1 0 0,0-1 0,1 1 0,-4 5 0,7-8 0,-1-1 0,0 1 0,0 0 0,0 0 0,1 0 0,-1-1 0,1 1 0,-1 0 0,0-1 0,1 1 0,-1 0 0,1-1 0,-1 1 0,1 0 0,0-1 0,-1 1 0,1-1 0,0 1 0,-1-1 0,1 1 0,0-1 0,-1 0 0,1 1 0,0-1 0,0 0 0,0 1 0,-1-1 0,1 0 0,0 0 0,0 0 0,0 0 0,-1 0 0,1 0 0,1 0 0,37 4 0,-35-4 0,83 0 0,-60-2 0,-1 2 0,1 1 0,35 5 0,-59-5 0,-1 0 0,1 0 0,-1 0 0,1 0 0,-1 0 0,0 0 0,1 1 0,-1-1 0,0 1 0,0 0 0,0-1 0,0 1 0,0 0 0,0 0 0,-1 1 0,1-1 0,-1 0 0,1 0 0,-1 1 0,0-1 0,0 1 0,0-1 0,0 1 0,0-1 0,-1 1 0,1 0 0,-1-1 0,0 1 0,0 0 0,1-1 0,-2 4 0,1-3 0,0-1 0,0 1 0,0 0 0,0 0 0,1-1 0,-1 1 0,1 0 0,0 0 0,0-1 0,0 1 0,0-1 0,0 1 0,0-1 0,1 1 0,-1-1 0,1 0 0,0 0 0,0 0 0,-1 0 0,1 0 0,1 0 0,-1 0 0,0 0 0,0-1 0,1 1 0,-1-1 0,4 2 0,14 1 0,0-1 0,0-1 0,0-1 0,0-1 0,0 0 0,23-4 0,21 0 0,-38 4-66,-13 0 237,-41 0-1641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21.459"/>
    </inkml:context>
    <inkml:brush xml:id="br0">
      <inkml:brushProperty name="width" value="0.35" units="cm"/>
      <inkml:brushProperty name="height" value="0.35" units="cm"/>
      <inkml:brushProperty name="color" value="#FFFFFF"/>
    </inkml:brush>
  </inkml:definitions>
  <inkml:trace contextRef="#ctx0" brushRef="#br0">299 213 24575,'7'-1'0,"0"0"0,0 0 0,-1-1 0,1 0 0,0-1 0,-1 1 0,0-1 0,1-1 0,-1 1 0,-1-1 0,7-5 0,-11 9 0,-1 0 0,0 0 0,0 0 0,0 0 0,0-1 0,0 1 0,0 0 0,0 0 0,1 0 0,-1 0 0,0 0 0,0-1 0,0 1 0,0 0 0,0 0 0,0 0 0,0 0 0,0-1 0,0 1 0,0 0 0,0 0 0,0 0 0,0 0 0,0-1 0,0 1 0,0 0 0,0 0 0,0 0 0,0-1 0,0 1 0,0 0 0,-1 0 0,1 0 0,0 0 0,0 0 0,0-1 0,0 1 0,0 0 0,0 0 0,0 0 0,-1 0 0,1 0 0,0 0 0,0 0 0,0-1 0,0 1 0,0 0 0,-1 0 0,1 0 0,-16-7 0,-16-1 0,-6 4 0,-27-4 0,63 8 0,-1-1 0,0 1 0,1-1 0,-1 0 0,1 0 0,-1 0 0,1 0 0,0-1 0,-1 1 0,1-1 0,0 1 0,0-1 0,0 0 0,0 0 0,0 0 0,0 0 0,1 0 0,-3-3 0,4 4 0,-1 0 0,1 0 0,0 0 0,0 0 0,0 0 0,-1 0 0,1 0 0,0 0 0,0 0 0,1 0 0,-1 0 0,0 0 0,0 0 0,0 0 0,1 0 0,-1 0 0,0 0 0,1 0 0,-1 0 0,1 0 0,-1 0 0,1 1 0,-1-1 0,1 0 0,0 0 0,0 0 0,-1 1 0,1-1 0,1 0 0,29-20 0,-17 13 0,-14 7 0,0 0 0,0 1 0,0-1 0,0 0 0,0 0 0,0 0 0,0 0 0,0 0 0,-1 0 0,1 0 0,0 1 0,-1-1 0,1 0 0,-1 0 0,1 0 0,-1 1 0,1-1 0,-1 0 0,1 1 0,-1-1 0,0 0 0,1 1 0,-1-1 0,0 1 0,0-1 0,1 1 0,-1-1 0,-1 0 0,-28-19 0,14 16 0,0 0 0,-1 1 0,0 1 0,1 0 0,-31 2 0,-8 1 0,43 0 0,15 0 0,526-1 0,-526-1 0,0 1 0,0 0 0,0 0 0,0 0 0,0 1 0,0-1 0,-1 1 0,1 0 0,0-1 0,0 1 0,-1 0 0,1 1 0,0-1 0,-1 0 0,1 1 0,-1-1 0,0 1 0,1 0 0,-1 0 0,0 0 0,2 2 0,-2 1 0,0 0 0,0-1 0,0 1 0,0 0 0,-1 0 0,0-1 0,0 1 0,0 0 0,-1 0 0,0 0 0,0 9 0,0 7 0,0-10 0,1-1 0,-2 1 0,1-1 0,-2 0 0,1 1 0,-4 10 0,4-19 0,0 1 0,-1-1 0,1 1 0,0-1 0,-1 1 0,0-1 0,1 0 0,-1 0 0,0 0 0,0 0 0,0 0 0,-1 0 0,1 0 0,0-1 0,-1 1 0,1-1 0,-1 0 0,1 0 0,-1 0 0,0 0 0,1 0 0,-1 0 0,0-1 0,0 1 0,0-1 0,1 0 0,-5 0 0,-48 2 0,-79-9 0,124 5 0,0 0 0,0-1 0,0-1 0,1 1 0,0-2 0,-1 1 0,1-1 0,-12-10 0,8 7 0,0 1 0,-27-13 0,-85-33-1365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04.353"/>
    </inkml:context>
    <inkml:brush xml:id="br0">
      <inkml:brushProperty name="width" value="0.35" units="cm"/>
      <inkml:brushProperty name="height" value="0.35" units="cm"/>
      <inkml:brushProperty name="color" value="#FFFFFF"/>
    </inkml:brush>
  </inkml:definitions>
  <inkml:trace contextRef="#ctx0" brushRef="#br0">282 461 24575,'0'-16'0,"0"1"0,-1-1 0,-1 1 0,0 0 0,-9-30 0,8 38 0,0 1 0,0-1 0,-1 0 0,1 1 0,-2 0 0,1 0 0,0 0 0,-1 0 0,0 1 0,-1 0 0,1 0 0,-1 0 0,0 1 0,-9-6 0,6 5 0,-2-2 0,1 1 0,-2 0 0,1 1 0,-1 0 0,-18-5 0,25 8 0,0 0 0,0 0 0,0-1 0,1 0 0,-1 0 0,1 0 0,0-1 0,0 0 0,0 1 0,0-1 0,0-1 0,1 1 0,0 0 0,0-1 0,0 0 0,1 1 0,-1-1 0,1 0 0,-2-8 0,0 3 0,1 0 0,0 0 0,1 0 0,0 0 0,0-1 0,1 1 0,0-1 0,1 1 0,2-15 0,-2 25 0,0 0 0,0 0 0,0 0 0,0 0 0,0-1 0,0 1 0,0 0 0,0 0 0,0 0 0,0 0 0,0 0 0,0-1 0,0 1 0,0 0 0,0 0 0,1 0 0,-1 0 0,0 0 0,0-1 0,0 1 0,0 0 0,0 0 0,0 0 0,1 0 0,-1 0 0,0 0 0,0 0 0,0 0 0,0 0 0,0-1 0,1 1 0,-1 0 0,0 0 0,0 0 0,0 0 0,0 0 0,1 0 0,-1 0 0,0 0 0,0 0 0,0 0 0,0 0 0,1 0 0,-1 1 0,0-1 0,0 0 0,0 0 0,0 0 0,1 0 0,-1 0 0,0 0 0,0 0 0,12 10 0,6 14 0,37 69 0,71 104 0,96 83 0,-200-249 0,-1 0 0,-2 1 0,-1 2 0,23 59 0,-3-6 0,-26-58 0,13 49 0,-19-54 0,2-1 0,0 0 0,20 38 0,-25-57 0,0 1 0,0-1 0,1 0 0,-1 0 0,1 0 0,0 0 0,1 0 0,-1-1 0,0 0 0,1 0 0,0 0 0,0 0 0,10 3 0,3 0 0,1-1 0,33 4 0,-42-8 0,0 0 0,0 0 0,0 1 0,0 0 0,-1 1 0,1 0 0,-1 1 0,0 0 0,0 0 0,0 1 0,0 0 0,15 12 0,9 23 0,-1 1 0,38 67 0,-41-63 0,-13-17 0,-13-22 0,0 1 0,1-1 0,0 0 0,0 0 0,1 0 0,0-1 0,0 1 0,0-1 0,10 7 0,4 3 0,0 1 0,-1 0 0,-1 2 0,-1 0 0,24 32 0,-32-40 0,47 67 0,-23-32 0,42 46 0,-61-75 0,-1 1 0,0 0 0,-1 1 0,11 26 0,12 18 0,17 18 0,-18-29 0,33 65 0,-63-110 0,1 0 0,0 0 0,1-1 0,-1 1 0,1-1 0,0 0 0,0 0 0,11 7 0,53 32 0,-47-31 0,-14-9 0,-1 0 0,1-1 0,0 0 0,-1-1 0,1 0 0,0 0 0,0-1 0,17 1 0,72-4 0,-42-1 0,-41 3 0,0-1 0,0-1 0,0 0 0,-1-1 0,1-1 0,-1 0 0,22-10 0,0-4 0,46-31 0,-77 47 0,12-7 0,0 1 0,0 1 0,1 0 0,30-7 0,-32 10 0,-1 0 0,0 0 0,0-2 0,0 0 0,-1 0 0,1-2 0,20-14 0,30-22 0,-51 36 0,-1 0 0,1 0 0,-1-2 0,-1 1 0,0-1 0,16-19 0,30-38 0,-42 52 0,-1-1 0,0 0 0,-2-1 0,15-26 0,-26 42 0,-1 0 0,1 0 0,-1 1 0,0-1 0,1 0 0,-1 0 0,0 0 0,0 0 0,0 0 0,1 0 0,-1 0 0,0 0 0,0 0 0,-1 0 0,1 0 0,0 1 0,0-1 0,0 0 0,-1 0 0,1 0 0,0 0 0,-1 0 0,1 0 0,0 0 0,-1 1 0,0-1 0,1 0 0,-1 0 0,1 1 0,-1-1 0,0 0 0,1 1 0,-1-1 0,0 1 0,0-1 0,0 1 0,1-1 0,-1 1 0,0-1 0,0 1 0,0 0 0,0 0 0,0-1 0,0 1 0,0 0 0,0 0 0,1 0 0,-3 0 0,-56-3 0,50 3 0,-352 14 0,-39 0 0,381-13 0,-27-1 0,44 0 0,0 0 0,0 0 0,0 0 0,0 0 0,0-1 0,0 1 0,0-1 0,0 1 0,1-1 0,-1 0 0,0 0 0,0 0 0,0 0 0,1 0 0,-4-3 0,5 4 0,-1-1 0,1 0 0,0 0 0,-1 0 0,1 1 0,0-1 0,0 0 0,0 0 0,0 0 0,-1 1 0,1-1 0,0 0 0,1 0 0,-1 0 0,0 0 0,0 1 0,0-1 0,0 0 0,1 0 0,-1 0 0,0 1 0,1-1 0,-1 0 0,0 0 0,1 1 0,-1-1 0,1 0 0,-1 1 0,1-1 0,0 1 0,-1-1 0,1 1 0,0-1 0,-1 1 0,1-1 0,0 1 0,1-1 0,34-19 0,-28 16 0,111-46 0,-78 35 0,-1-2 0,38-23 0,-77 40 0,0-1 0,0 1 0,0-1 0,0 1 0,0-1 0,0 0 0,0 0 0,0 1 0,0-1 0,-1 0 0,1 0 0,0 0 0,0 0 0,-1 0 0,1 0 0,-1 0 0,1 0 0,-1 0 0,1-1 0,-1 2 0,0-1 0,-1 1 0,1-1 0,0 0 0,-1 1 0,1-1 0,0 1 0,-1 0 0,1-1 0,-1 1 0,1-1 0,0 1 0,-1 0 0,1-1 0,-1 1 0,0 0 0,1-1 0,-1 1 0,1 0 0,-1 0 0,1 0 0,-1 0 0,0-1 0,1 1 0,-1 0 0,-54-4 0,47 4 0,-80-3 0,1-4 0,0-4 0,0-3 0,1-4 0,-163-58 0,241 73 0,0 0 0,1-1 0,0 0 0,-1 0 0,-11-10 0,18 14 0,1-1 0,-1 1 0,0-1 0,1 0 0,-1 1 0,1-1 0,-1 0 0,1 1 0,-1-1 0,1 0 0,0 0 0,-1 1 0,1-1 0,0 0 0,0 0 0,-1 0 0,1 0 0,0 1 0,0-1 0,0 0 0,0 0 0,0 0 0,1-1 0,-1 0 0,1 1 0,0-1 0,0 1 0,1-1 0,-1 1 0,0 0 0,0-1 0,1 1 0,-1 0 0,0 0 0,1 0 0,-1 0 0,1 0 0,0 1 0,-1-1 0,3-1 0,2 0 0,0-1 0,0 0 0,0 0 0,-1-1 0,1 0 0,-1 0 0,0 0 0,0-1 0,0 1 0,5-9 0,-12 9 0,0 0 0,0 0 0,0 0 0,-1 1 0,1-1 0,-1 0 0,0 1 0,-5-5 0,6 5 0,-17-14 0,-1 0 0,0 1 0,-1 1 0,-1 1 0,0 1 0,-43-18 0,22 10 0,7 3 0,16 9 0,0 0 0,1-2 0,-23-17 0,37 25 0,1-1 0,0 1 0,0-1 0,1 0 0,-1 0 0,1 0 0,0 0 0,0-1 0,0 1 0,1-1 0,-1 0 0,1 0 0,0 0 0,1 0 0,-1 0 0,1 0 0,0 0 0,-1-10 0,1-44 0,-6-85 0,-2-69-1365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34.241"/>
    </inkml:context>
    <inkml:brush xml:id="br0">
      <inkml:brushProperty name="width" value="0.35" units="cm"/>
      <inkml:brushProperty name="height" value="0.35" units="cm"/>
      <inkml:brushProperty name="color" value="#FFFFFF"/>
    </inkml:brush>
  </inkml:definitions>
  <inkml:trace contextRef="#ctx0" brushRef="#br0">52 1009 24575,'-1'-12'0,"-1"-1"0,0 1 0,-1 0 0,0 0 0,-6-15 0,-9-33 0,12 25 0,2-1 0,0-43 0,4 66 0,1-1 0,0 0 0,1 1 0,0-1 0,1 1 0,0-1 0,1 1 0,11-24 0,9-1 0,40-49 0,-55 75 0,0 0 0,-1-1 0,0 1 0,-1-2 0,0 1 0,-1-1 0,-1 0 0,0 0 0,4-25 0,-5 24 0,1 0 0,0 1 0,1-1 0,1 1 0,12-20 0,8-18 0,20-41 0,-44 91 0,-1-1 0,1 0 0,-1 1 0,1 0 0,0-1 0,0 1 0,0 0 0,0 0 0,0 1 0,0-1 0,1 1 0,-1 0 0,0-1 0,1 1 0,-1 1 0,1-1 0,-1 0 0,1 1 0,0 0 0,-1 0 0,6 0 0,10 2 0,-1 0 0,35 8 0,-35-6 0,16 5 0,54 22 0,9 2 0,39-6 0,-58-15 0,143 4 0,-214-15 0,1 0 0,0 0 0,0 1 0,0 0 0,0 0 0,-1 1 0,0 0 0,10 4 0,-11-3 0,0-1 0,1 0 0,0-1 0,-1 0 0,1 0 0,0 0 0,0-1 0,0 0 0,12 0 0,-18-1 0,-1 0 0,1 0 0,-1 0 0,1 0 0,-1 0 0,1 0 0,0-1 0,-1 2 0,1-1 0,-1 0 0,1 0 0,-1 0 0,1 0 0,-1 0 0,1 0 0,-1 0 0,1 1 0,-1-1 0,1 0 0,-1 0 0,0 1 0,1-1 0,-1 0 0,1 1 0,-1-1 0,0 0 0,1 1 0,-1-1 0,0 1 0,1-1 0,-1 0 0,0 1 0,1-1 0,-1 1 0,0-1 0,0 1 0,0-1 0,0 1 0,0-1 0,1 1 0,-1-1 0,0 1 0,0-1 0,0 1 0,0 0 0,0-1 0,0 1 0,-1-1 0,1 1 0,0-1 0,0 1 0,-16 35 0,6-13 0,4 10 0,1 1 0,2-1 0,2 1 0,1 0 0,7 53 0,4-19 0,-7-46 0,0 0 0,0 29 0,-4-39 0,0 0 0,-1-1 0,0 1 0,-1 0 0,0-1 0,-8 23 0,9-31 0,-1 1 0,1 0 0,-1-1 0,0 1 0,-1-1 0,1 0 0,0 0 0,-1 0 0,0 0 0,0 0 0,0-1 0,0 1 0,0-1 0,0 0 0,-1 0 0,1 0 0,-1 0 0,1 0 0,-1-1 0,0 0 0,1 1 0,-1-1 0,0-1 0,-5 1 0,-17 1 0,-1-1 0,1-1 0,-1-2 0,1-1 0,-34-7 0,-124-44 0,49 13 0,99 34 0,-1 2 0,1 2 0,-1 1 0,-70 6 0,8-1 0,83-3 0,5 1 0,0-1 0,0-1 0,0 0 0,-1 0 0,-15-5 0,25 6 0,0-1 0,0 0 0,-1 0 0,1 0 0,0 0 0,0 0 0,0 0 0,1-1 0,-1 1 0,0-1 0,0 1 0,1-1 0,-1 0 0,1 0 0,-1 1 0,1-1 0,0 0 0,0 0 0,0 0 0,0-1 0,0 1 0,0 0 0,1 0 0,-1 0 0,1-1 0,-1 1 0,1 0 0,0-1 0,0 1 0,0 0 0,0 0 0,1-5 0,1-1 0,0-1 0,0 0 0,1 1 0,0-1 0,0 1 0,1 0 0,0 0 0,0 0 0,1 1 0,8-11 0,9-9 0,35-31 0,-37 38 0,-20 20 0,1-1 0,-1 1 0,1 0 0,-1 0 0,1-1 0,-1 1 0,0 0 0,1 0 0,-1-1 0,1 1 0,-1 0 0,1 0 0,0 0 0,-1 0 0,1 0 0,-1 0 0,1 0 0,-1 0 0,1 0 0,-1 0 0,1 0 0,-1 0 0,1 0 0,-1 1 0,1-1 0,-1 0 0,1 0 0,-1 0 0,1 1 0,-1-1 0,1 0 0,-1 1 0,0-1 0,1 0 0,-1 1 0,1-1 0,-1 0 0,0 1 0,1-1 0,-1 1 0,0-1 0,0 1 0,1-1 0,-1 1 0,18 34 0,-2-6 0,8-3 0,0-2 0,2 0 0,1-2 0,54 36 0,-38-29 0,49 44 0,-55-41 0,56 38 0,-89-67 5,0 0 0,0 1 0,0 0 0,-1 0 1,1 0-1,-1 0 0,0 0 0,0 1 0,-1-1 0,1 1 0,2 8 0,15 60-389,-14-44-658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2:50.658"/>
    </inkml:context>
    <inkml:brush xml:id="br0">
      <inkml:brushProperty name="width" value="0.35" units="cm"/>
      <inkml:brushProperty name="height" value="0.35" units="cm"/>
      <inkml:brushProperty name="color" value="#FFFFFF"/>
    </inkml:brush>
  </inkml:definitions>
  <inkml:trace contextRef="#ctx0" brushRef="#br0">54 682 24575,'0'0'0,"0"1"0,0-1 0,0 1 0,0-1 0,0 1 0,0-1 0,0 1 0,0-1 0,0 1 0,0-1 0,0 1 0,0-1 0,-1 1 0,1-1 0,0 1 0,0-1 0,-1 1 0,1-1 0,0 0 0,-1 1 0,1-1 0,0 1 0,-1-1 0,1 0 0,0 1 0,-1-1 0,1 0 0,-1 0 0,1 1 0,-1-1 0,1 0 0,-1 0 0,1 0 0,-1 0 0,1 1 0,-1-1 0,1 0 0,-1 0 0,1 0 0,-1 0 0,1 0 0,-1 0 0,1 0 0,-1 0 0,1-1 0,-1 1 0,1 0 0,-1 0 0,1 0 0,-1-1 0,-1 1 0,1-1 0,-1 0 0,1 1 0,-1-1 0,1 0 0,0 0 0,-1 0 0,1 0 0,0 0 0,0 0 0,-1 0 0,1 0 0,0-1 0,0 1 0,-1-3 0,-2-14 0,0 1 0,1-2 0,1 1 0,1 0 0,0 0 0,2 0 0,3-24 0,-2-19 0,-2 53 0,0 1 0,0 0 0,1-1 0,0 1 0,0-1 0,0 1 0,1 0 0,0 0 0,1 0 0,0 0 0,0 0 0,0 0 0,1 1 0,0 0 0,0-1 0,0 1 0,1 1 0,0-1 0,0 1 0,8-7 0,-6 5 0,-1 0 0,0-1 0,-1 0 0,1 0 0,-1-1 0,-1 1 0,0-1 0,4-11 0,-4 9 0,0 1 0,1 0 0,0 0 0,1 0 0,13-17 0,62-78 0,-67 73-1365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05.03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6.708"/>
    </inkml:context>
    <inkml:brush xml:id="br0">
      <inkml:brushProperty name="width" value="0.05" units="cm"/>
      <inkml:brushProperty name="height" value="0.05" units="cm"/>
      <inkml:brushProperty name="color" value="#FFFFFF"/>
    </inkml:brush>
  </inkml:definitions>
  <inkml:trace contextRef="#ctx0" brushRef="#br0">43 1 24575,'-4'0'0,"-5"0"0,-6 0 0,1 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4.143"/>
    </inkml:context>
    <inkml:brush xml:id="br0">
      <inkml:brushProperty name="width" value="0.05" units="cm"/>
      <inkml:brushProperty name="height" value="0.05" units="cm"/>
      <inkml:brushProperty name="color" value="#FFFFFF"/>
    </inkml:brush>
  </inkml:definitions>
  <inkml:trace contextRef="#ctx0" brushRef="#br0">58 24 24575,'0'-1'0,"-1"0"0,1 0 0,0 1 0,-1-1 0,1 0 0,0 0 0,-1 0 0,1 0 0,-1 1 0,1-1 0,-1 0 0,0 1 0,1-1 0,-1 0 0,0 1 0,0-1 0,1 1 0,-1-1 0,0 1 0,0-1 0,0 1 0,1-1 0,-1 1 0,0 0 0,0 0 0,0-1 0,-1 1 0,-29-5 0,23 4 0,70 3 0,-50-3 0,1 0 0,-1 1 0,1 1 0,-1 0 0,1 1 0,-1 0 0,0 1 0,0 0 0,15 7 0,-4 2 0,0-1 0,1-2 0,0 0 0,1-1 0,0-2 0,0 0 0,0-2 0,0-1 0,34 1 0,-42-3 0,0 1 0,1 1 0,-1 1 0,0 0 0,18 8 0,32 7 0,48 5 0,2 0 0,-109-22 16,1 0 0,-1 1 0,1 0-1,-1 1 1,0 0 0,0 0 0,10 8 0,31 14-1508,-35-21-5334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35.529"/>
    </inkml:context>
    <inkml:brush xml:id="br0">
      <inkml:brushProperty name="width" value="0.05" units="cm"/>
      <inkml:brushProperty name="height" value="0.05" units="cm"/>
      <inkml:brushProperty name="color" value="#FFFFFF"/>
    </inkml:brush>
  </inkml:definitions>
  <inkml:trace contextRef="#ctx0" brushRef="#br0">0 1 24575,'4'0'0,"5"0"0,2 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16.700"/>
    </inkml:context>
    <inkml:brush xml:id="br0">
      <inkml:brushProperty name="width" value="0.35" units="cm"/>
      <inkml:brushProperty name="height" value="0.35" units="cm"/>
      <inkml:brushProperty name="color" value="#FFFFFF"/>
    </inkml:brush>
  </inkml:definitions>
  <inkml:trace contextRef="#ctx0" brushRef="#br0">796 883 24575,'-6'-1'0,"0"-1"0,1 0 0,-1 0 0,1-1 0,0 1 0,0-1 0,0-1 0,0 1 0,0-1 0,-7-6 0,-4-3 0,-10-5 0,0-1 0,2-1 0,0-2 0,1 0 0,1-1 0,-20-29 0,26 27 0,-22-50 0,-3-7 0,-32-32 0,66 104 0,0 0 0,-1 0 0,0 1 0,0-1 0,-13-9 0,2 2 0,-20-21 0,20 21 0,2 0 0,0-1 0,-16-23 0,-29-60 0,59 98 0,0 0 0,0 1 0,0-1 0,0 1 0,0 0 0,-1 0 0,1 0 0,-1 1 0,1-1 0,-1 1 0,-4-1 0,-24-13 0,32 15 0,-1 0 0,1-1 0,0 1 0,0 0 0,-1-1 0,1 1 0,0 0 0,-1-1 0,1 1 0,-1 0 0,1 0 0,0 0 0,-1 0 0,1-1 0,-1 1 0,1 0 0,0 0 0,-1 0 0,1 0 0,-1 0 0,1 0 0,-1 0 0,1 0 0,0 0 0,-1 0 0,1 0 0,-1 0 0,1 0 0,-1 0 0,1 1 0,0-1 0,-1 0 0,1 0 0,-1 0 0,1 1 0,0-1 0,-1 0 0,1 0 0,0 1 0,-1 0 0,-2 21 0,14 28 0,-5-40 0,0 0 0,1-1 0,0 0 0,1 0 0,0 0 0,0-1 0,1 0 0,0 0 0,1-1 0,15 9 0,34 29 0,-46-34 0,1-1 0,0-1 0,0 0 0,26 11 0,-29-15 0,-1 0 0,1 0 0,-1 1 0,0 0 0,0 0 0,-1 1 0,0 1 0,0 0 0,-1 0 0,0 1 0,11 14 0,-13-13 0,1-1 0,0 0 0,1 0 0,0-1 0,0 1 0,1-2 0,0 1 0,12 7 0,10 3 0,44 19 0,-61-30 0,-1 0 0,0 1 0,0 1 0,13 11 0,22 14 0,19 12 0,-42-28 0,51 28 0,-64-39 0,-1 0 0,0 1 0,13 11 0,24 17 0,-39-30 0,0 1 0,0 0 0,-1 0 0,0 1 0,9 12 0,31 27 0,-9-6 0,-35-35 0,0 0 0,1 0 0,0-1 0,0 0 0,1 0 0,-1 0 0,1-1 0,9 6 0,73 27 0,-70-31 0,1 1 0,-1 0 0,-1 2 0,0 0 0,0 1 0,-1 0 0,22 19 0,-25-18 27,1-1-1,-1 0 1,2-1-1,30 14 1,30 19-1525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02.775"/>
    </inkml:context>
    <inkml:brush xml:id="br0">
      <inkml:brushProperty name="width" value="0.2" units="cm"/>
      <inkml:brushProperty name="height" value="0.2" units="cm"/>
      <inkml:brushProperty name="color" value="#FFFFFF"/>
    </inkml:brush>
  </inkml:definitions>
  <inkml:trace contextRef="#ctx0" brushRef="#br0">596 127 24575,'-161'1'0,"-180"-3"0,331 3 0,1-2 0,0 1 0,0-2 0,-1 1 0,1-1 0,-17-6 0,25 8 0,1 0 0,-1 0 0,1 0 0,-1-1 0,1 1 0,-1 0 0,1 0 0,-1-1 0,1 1 0,-1 0 0,1-1 0,-1 1 0,1 0 0,-1-1 0,1 1 0,0-1 0,-1 1 0,1-1 0,0 1 0,-1-1 0,1 1 0,0-1 0,0 1 0,-1-1 0,1 1 0,0-1 0,0 1 0,0-1 0,0 1 0,0-1 0,0 0 0,0 1 0,0-1 0,0 1 0,0-1 0,0 0 0,0 1 0,0-1 0,0 1 0,1-1 0,-1 1 0,0-1 0,0 1 0,1-1 0,-1 1 0,0-1 0,1 1 0,-1-1 0,0 1 0,1-1 0,-1 1 0,1 0 0,-1-1 0,1 1 0,-1 0 0,1-1 0,-1 1 0,1 0 0,-1 0 0,1-1 0,38-16 0,16 2 0,1 3 0,106-9 0,121 10 0,-234 10 0,17 0 0,432 3 0,-495-2 0,0 0 0,0 0 0,-1 0 0,1 0 0,0 1 0,0 0 0,0-1 0,0 1 0,0 0 0,4 3 0,-7-4 0,1 0 0,-1 1 0,0-1 0,0 0 0,0 1 0,1-1 0,-1 1 0,0-1 0,0 0 0,0 1 0,0-1 0,0 1 0,0-1 0,0 0 0,0 1 0,0-1 0,0 1 0,0-1 0,0 0 0,0 1 0,0-1 0,0 1 0,0-1 0,-1 0 0,1 1 0,0-1 0,0 0 0,0 1 0,-1-1 0,1 0 0,0 1 0,0-1 0,-1 0 0,1 1 0,0-1 0,-1 0 0,1 0 0,0 0 0,-1 1 0,1-1 0,-1 0 0,-7 6 0,-1-1 0,-1 1 0,1-2 0,-16 6 0,-24 7 0,0-2 0,-102 16 0,214-30 0,-1 3 0,1 2 0,102 25 0,-159-29 0,44 14 0,-47-15 0,-1 0 0,1 1 0,0-1 0,-1 1 0,0-1 0,1 1 0,-1 0 0,0 0 0,0 0 0,0 0 0,0 0 0,0 0 0,0 0 0,2 5 0,-4-6 0,1 0 0,-1 0 0,0 0 0,0 0 0,0 0 0,0 0 0,0 0 0,0 0 0,0 0 0,-1 0 0,1 0 0,0 0 0,0 0 0,-1 0 0,1 0 0,-1 0 0,1 0 0,-1 0 0,1-1 0,-1 1 0,1 0 0,-1 0 0,0-1 0,1 1 0,-1 0 0,0-1 0,0 1 0,0 0 0,1-1 0,-1 1 0,0-1 0,0 0 0,-2 1 0,-35 14 0,34-14 0,-34 8 0,-1-1 0,0-1 0,-62 1 0,-118-10 0,214 2 0,-6-1 0,1 1 0,-1-1 0,0 0 0,-19-6 0,29 7 0,1 0 0,0 0 0,0-1 0,-1 1 0,1 0 0,0 0 0,-1 0 0,1 0 0,0 0 0,0 0 0,-1 0 0,1 0 0,0-1 0,-1 1 0,1 0 0,0 0 0,0 0 0,0-1 0,-1 1 0,1 0 0,0 0 0,0-1 0,0 1 0,0 0 0,-1 0 0,1-1 0,0 1 0,0 0 0,0 0 0,0-1 0,0 1 0,0 0 0,0-1 0,0 1 0,0 0 0,0-1 0,0 1 0,0 0 0,0 0 0,0-1 0,0 1 0,0 0 0,0-1 0,0 1 0,15-11 0,23-4 0,24 4 0,0 2 0,1 3 0,113 5 0,-121 8 0,-55-7 0,0 0 0,0 0 0,0 0 0,0 0 0,0 0 0,0 0 0,0 0 0,-1 1 0,1-1 0,0 0 0,0 0 0,0 0 0,0 0 0,0 0 0,0 0 0,0 1 0,0-1 0,0 0 0,0 0 0,0 0 0,0 0 0,0 0 0,0 0 0,0 1 0,0-1 0,0 0 0,0 0 0,0 0 0,0 0 0,0 0 0,0 1 0,0-1 0,0 0 0,0 0 0,0 0 0,0 0 0,0 0 0,0 0 0,0 1 0,0-1 0,1 0 0,-1 0 0,0 0 0,0 0 0,0 0 0,0 0 0,0 0 0,0 0 0,0 1 0,1-1 0,-1 0 0,0 0 0,0 0 0,0 0 0,0 0 0,0 0 0,1 0 0,-1 0 0,0 0 0,0 0 0,0 0 0,0 0 0,0 0 0,1 0 0,-1 0 0,0 0 0,0 0 0,0 0 0,1-1 0,-30 7 0,-51 0 0,-125-5 0,180-5 0,25 4 0,0 0 0,0 0 0,0-1 0,0 1 0,0 0 0,0 0 0,0 0 0,0 0 0,-1 0 0,1 0 0,0 0 0,0-1 0,0 1 0,0 0 0,0 0 0,0 0 0,0 0 0,0 0 0,0-1 0,0 1 0,0 0 0,0 0 0,0 0 0,0 0 0,0 0 0,0 0 0,0-1 0,0 1 0,0 0 0,0 0 0,0 0 0,0 0 0,0 0 0,1 0 0,-1-1 0,0 1 0,0 0 0,0 0 0,0 0 0,0 0 0,0 0 0,0 0 0,0 0 0,1 0 0,-1 0 0,0 0 0,0-1 0,0 1 0,0 0 0,0 0 0,0 0 0,1 0 0,-1 0 0,0 0 0,0 0 0,0 0 0,0 0 0,0 0 0,0 0 0,1 0 0,-1 0 0,0 0 0,0 0 0,0 0 0,44-8 0,4 5 0,-10 0 0,-76 3 0,-83-2 0,38 0 0,-112 11 0,190-9 0,0 0 0,0 1 0,0 0 0,0 0 0,0 0 0,0 1 0,1 0 0,-1 0 0,1 0 0,-1 0 0,1 1 0,0 0 0,-1 0 0,1 0 0,1 0 0,-8 8 0,11-11 0,0 0 0,0 0 0,-1 1 0,1-1 0,0 0 0,0 1 0,0-1 0,0 0 0,0 1 0,0-1 0,-1 0 0,1 1 0,0-1 0,0 0 0,0 1 0,0-1 0,0 0 0,0 1 0,0-1 0,1 0 0,-1 1 0,0-1 0,0 0 0,0 1 0,0-1 0,0 0 0,0 1 0,1-1 0,-1 0 0,0 1 0,0-1 0,0 0 0,1 0 0,-1 1 0,0-1 0,1 0 0,-1 0 0,0 0 0,0 1 0,1-1 0,-1 0 0,1 0 0,18 6 0,-16-5 0,66 10 0,0-2 0,84-2 0,-57-3 0,814 19 0,-724-40 0,-112 8 0,-73 9 0,0 0 0,-1 1 0,1-1 0,0 0 0,0 0 0,0-1 0,0 1 0,0 0 0,0 0 0,0 0 0,0-1 0,0 1 0,0 0 0,0-1 0,0 1 0,0-1 0,-1 1 0,1-1 0,0 1 0,0-1 0,1-1 0,-18-7 0,-39-4 0,-73 0 0,82 10 0,1-2 0,-82-20 0,124 25 0,0-1 0,0 0 0,1 0 0,-1-1 0,0 1 0,0 0 0,1-1 0,-1 0 0,0 0 0,1 0 0,0 0 0,-3-3 0,4 5 0,1-1 0,0 1 0,0-1 0,-1 1 0,1-1 0,0 1 0,0-1 0,0 1 0,-1-1 0,1 0 0,0 1 0,0-1 0,0 1 0,0-1 0,0 1 0,0-1 0,0 1 0,0-1 0,1 0 0,-1 1 0,0-1 0,0 1 0,0-1 0,1 0 0,19-13 0,20 0 0,1 3 0,0 1 0,1 3 0,84-6 0,-52 7 0,-139 9 0,-66-4 0,34 0 0,19 2 0,-145-6 0,220 5 0,1 0 0,-1 0 0,0 0 0,1 0 0,-1-1 0,1 1 0,-1-1 0,1 0 0,-1 0 0,1 0 0,0 0 0,-1 0 0,-1-1 0,4 1 0,1 0 0,-1 0 0,0 1 0,1-1 0,-1 1 0,1-1 0,-1 0 0,1 1 0,-1-1 0,1 1 0,-1-1 0,1 1 0,-1-1 0,1 1 0,0-1 0,-1 1 0,1 0 0,0-1 0,-1 1 0,1 0 0,0 0 0,0-1 0,-1 1 0,1 0 0,0 0 0,0 0 0,74-16 0,-55 14 0,-12 0 0,0 1 0,0 0 0,0 0 0,0 1 0,1 0 0,-1 1 0,0-1 0,8 3 0,-17 1 0,-10 1 0,-12 1 0,-59 0 0,52-6 0,45-3 0,164-12 0,305 14 0,-377 5 0,180 30 0,-251-23 0,-26-4 0,-23-2 0,-40 1 0,-1-3 0,-77-4 0,46-1 0,9-1 0,39 1 0,0 2 0,-71 7 0,106-4 0,11 1 0,21 4 0,147 22 0,260 55 0,-421-81 0,-8-2 0,0 0 0,1 0 0,-1 1 0,0 0 0,0 0 0,-1 1 0,13 8 0,-20-12 0,1 0 0,-1 0 0,1 1 0,-1-1 0,1 1 0,-1-1 0,0 0 0,1 1 0,-1-1 0,0 1 0,1-1 0,-1 1 0,0-1 0,0 1 0,1-1 0,-1 1 0,0-1 0,0 1 0,0-1 0,0 1 0,0-1 0,1 1 0,-1 0 0,0-1 0,0 1 0,-1-1 0,1 1 0,0-1 0,0 1 0,0-1 0,0 1 0,0 0 0,-1-1 0,1 1 0,0-1 0,0 1 0,-1-1 0,1 1 0,0-1 0,-1 0 0,1 1 0,0-1 0,-1 1 0,1-1 0,-1 0 0,1 1 0,-1-1 0,1 0 0,-1 1 0,1-1 0,-1 0 0,1 0 0,-1 0 0,1 0 0,-1 1 0,0-1 0,-33 10 0,-28-2 0,0-3 0,0-3 0,-64-5 0,23 0 0,79 3 0,12 0 0,0 0 0,-1 0 0,1-1 0,0-1 0,0 0 0,-16-4 0,28 6 0,-1 0 0,1 0 0,0 0 0,-1 0 0,1-1 0,0 1 0,-1 0 0,1 0 0,0 0 0,-1 0 0,1 0 0,0 0 0,-1 0 0,1-1 0,0 1 0,0 0 0,-1 0 0,1 0 0,0-1 0,0 1 0,-1 0 0,1 0 0,0-1 0,0 1 0,-1 0 0,1-1 0,0 1 0,0 0 0,0-1 0,0 1 0,0 0 0,0-1 0,0 1 0,-1 0 0,1-1 0,0 1 0,0 0 0,0-1 0,0 1 0,0 0 0,0-1 0,1 1 0,-1 0 0,0-1 0,0 1 0,0 0 0,0-1 0,20-12 0,31-3 0,44 4 0,1 3 0,164 8 0,-260 1 0,1 0 0,-1 0 0,0 0 0,1 0 0,-1 0 0,0 0 0,1-1 0,-1 1 0,0 0 0,0 0 0,1 0 0,-1 0 0,0-1 0,1 1 0,-1 0 0,0 0 0,0-1 0,1 1 0,-1 0 0,0-1 0,0 1 0,0 0 0,0-1 0,1 1 0,-1 0 0,0-1 0,0 1 0,0 0 0,0-1 0,0 1 0,0 0 0,0-1 0,0 1 0,0 0 0,0-1 0,0 1 0,0 0 0,0-1 0,0 1 0,0 0 0,0-1 0,-1 1 0,1-2 0,0 1 0,0-1 0,0 1 0,0 0 0,1-1 0,-1 1 0,0-1 0,0 1 0,1 0 0,-1-1 0,1 1 0,0 0 0,-1 0 0,1-1 0,1-1 0,4-3 0,0 0 0,1 1 0,0 0 0,0 0 0,0 1 0,0 0 0,0 0 0,1 0 0,0 1 0,0 0 0,0 1 0,0 0 0,0 0 0,10-1 0,14 1 0,1 0 0,44 4 0,-21 0 0,-17-2 0,47 1 0,-80 0 0,0-1 0,0 1 0,1 1 0,-1-1 0,0 1 0,0 0 0,-1 0 0,1 1 0,0 0 0,7 4 0,-13-7 0,0 0 0,0 1 0,1-1 0,-1 0 0,0 0 0,0 0 0,1 0 0,-1 0 0,0 1 0,0-1 0,0 0 0,1 0 0,-1 0 0,0 1 0,0-1 0,0 0 0,0 0 0,1 1 0,-1-1 0,0 0 0,0 0 0,0 1 0,0-1 0,0 0 0,0 0 0,0 1 0,0-1 0,0 0 0,0 1 0,0-1 0,0 0 0,0 0 0,0 1 0,0-1 0,0 0 0,0 0 0,0 1 0,0-1 0,-1 0 0,1 0 0,0 1 0,0-1 0,0 0 0,0 0 0,-1 1 0,-15 6 0,-22-2 0,-2-3 0,33-2 0,27-1 0,57 0 0,-82 1 0,1-1 0,-1 0 0,0 0 0,1 0 0,-1-1 0,1 0 0,0 0 0,-1 0 0,1 0 0,0-1 0,0 1 0,0-1 0,1 0 0,-1 0 0,1 0 0,0-1 0,-5-5 0,3 3 0,0 1 0,0 0 0,-1 0 0,0 0 0,0 1 0,0 0 0,0 0 0,-10-4 0,-8 0 0,0 2 0,-29-3 0,37 7 0,-1-1 0,0 0 0,1-2 0,0 1 0,0-2 0,-29-14 0,44 20 0,1 0 0,-1-1 0,0 1 0,1 0 0,-1-1 0,0 1 0,1 0 0,-1-1 0,1 1 0,-1-1 0,0 1 0,1-1 0,-1 1 0,1-1 0,0 1 0,-1-1 0,1 0 0,-1 1 0,1-1 0,0 0 0,0 1 0,-1-1 0,1 0 0,0 1 0,0-1 0,0 0 0,0 1 0,-1-1 0,1 0 0,0 0 0,0 1 0,1-1 0,-1 0 0,0 0 0,0 1 0,0-1 0,0 0 0,1 1 0,-1-1 0,0 0 0,1 1 0,-1-1 0,0 1 0,1-1 0,-1 0 0,1 1 0,-1-1 0,1 1 0,-1-1 0,1 1 0,-1-1 0,1 1 0,0 0 0,-1-1 0,1 1 0,-1 0 0,1-1 0,0 1 0,0 0 0,-1 0 0,1 0 0,1-1 0,46-14 0,96 9 0,-186 5 0,-16 0 0,45 3 0,21 3 0,-5-4 0,1 0 0,-1 0 0,0 1 0,0-1 0,0 1 0,0-1 0,-1 1 0,1 0 0,0 0 0,-1 0 0,1 1 0,-1-1 0,0 1 0,0-1 0,0 1 0,0 0 0,0 0 0,-1-1 0,1 1 0,-1 1 0,0-1 0,0 0 0,0 0 0,0 0 0,0 0 0,-1 1 0,1-1 0,-1 0 0,0 1 0,0-1 0,0 0 0,-1 1 0,0 3 0,-1 4 0,0 1 0,-1-1 0,-1 1 0,0-1 0,-1 0 0,0-1 0,0 1 0,-10 13 0,11-20 0,0 1 0,0-1 0,0 0 0,0-1 0,-1 1 0,0-1 0,0 0 0,0 0 0,-10 4 0,-58 19 0,41-15 0,-37 11 0,-139 25 0,170-40 0,-242 61 0,276-67 0,-31 8 0,-64 20 0,67-18 0,0-2 0,-1-2 0,-54 6 0,-34 7 0,69-9 0,-1-2 0,-88 3 0,117-12 0,-192 0 0,176-3 0,1-1 0,1-1 0,-57-16 0,57 8 0,21 7 0,1 1 0,0 1 0,-1 0 0,0 1 0,-26-1 0,-466 5 0,548-1 0,94 0 0,199 23 0,-327-22 0,3 0 0,1 0 0,-1 0 0,0 1 0,0 1 0,0-1 0,0 1 0,12 6 0,-20-9 0,0 0 0,1 1 0,-1-1 0,0 0 0,0 0 0,0 0 0,0 0 0,1 0 0,-1 1 0,0-1 0,0 0 0,0 0 0,0 0 0,0 0 0,1 1 0,-1-1 0,0 0 0,0 0 0,0 0 0,0 1 0,0-1 0,0 0 0,0 0 0,0 1 0,0-1 0,0 0 0,0 0 0,0 0 0,0 1 0,0-1 0,0 0 0,0 0 0,0 1 0,0-1 0,0 0 0,0 0 0,0 0 0,0 1 0,0-1 0,-1 0 0,1 0 0,0 0 0,0 1 0,0-1 0,0 0 0,0 0 0,-1 0 0,1 0 0,0 1 0,-17 7 0,-20 1 0,-72 3 0,-153-3 0,230-8 0,45-1 0,125 3 0,-121-2 0,-1 1 0,1 1 0,-1 1 0,0 0 0,0 1 0,19 9 0,-33-14 0,0 1 0,0 0 0,0 0 0,0 0 0,-1 0 0,1 0 0,0 0 0,-1 0 0,1 1 0,-1-1 0,1 0 0,-1 1 0,0 0 0,1-1 0,-1 1 0,0 0 0,0-1 0,1 4 0,-2-4 0,0 0 0,0 1 0,0-1 0,0 0 0,-1 0 0,1 0 0,0 0 0,-1 0 0,1 0 0,-1 0 0,1 0 0,-1 0 0,1 0 0,-1 0 0,0 0 0,1 0 0,-1 0 0,0 0 0,0 0 0,1-1 0,-1 1 0,0 0 0,-1 0 0,-6 4 0,0-1 0,1 0 0,-2 0 0,1-1 0,0 0 0,-11 3 0,28-7 0,0 0 0,0 1 0,1 0 0,-1 0 0,0 1 0,0 1 0,0 0 0,0 0 0,-1 0 0,1 1 0,8 4 0,-10-3 0,0-1 0,-1 0 0,1 0 0,0 0 0,0-1 0,0 0 0,1-1 0,-1 1 0,8-1 0,7 3 0,100 16 0,-24-6 0,0 5 0,177 58 0,-271-76 0,0 1 0,-1-1 0,1 1 0,-1 0 0,1 0 0,-1 1 0,1-1 0,2 4 0,-6-6 0,1 0 0,-1 0 0,0 1 0,0-1 0,0 0 0,0 0 0,0 1 0,1-1 0,-1 0 0,0 0 0,0 0 0,0 1 0,0-1 0,0 0 0,0 1 0,0-1 0,0 0 0,0 0 0,0 1 0,0-1 0,0 0 0,0 0 0,0 1 0,0-1 0,0 0 0,0 0 0,0 1 0,0-1 0,0 0 0,-1 0 0,1 1 0,0-1 0,0 0 0,0 0 0,0 0 0,-1 1 0,1-1 0,-21 6 0,9-5 0,-1 1 0,1-2 0,-1 0 0,0 0 0,1-1 0,-24-5 0,31 0 0,14 2 0,16-2 0,27 2 0,0-1 0,-49 4 0,-7 1 0,-30 1 0,-388 2 0,373-7 0,40 2 0,1 1 0,-1 0 0,0 0 0,1 1 0,-1 0 0,0 0 0,0 1 0,1 0 0,-1 1 0,1 0 0,-1 0 0,1 1 0,0 0 0,0 0 0,-10 7 0,-68 45 0,86-55 0,-1 0 0,1 1 0,0-1 0,-1 0 0,1 0 0,-1 0 0,1 1 0,0-1 0,-1 0 0,1 1 0,0-1 0,-1 0 0,1 1 0,0-1 0,0 1 0,-1-1 0,1 0 0,0 1 0,0-1 0,0 1 0,0-1 0,-1 1 0,1-1 0,0 0 0,0 1 0,0-1 0,0 1 0,0-1 0,0 1 0,0-1 0,0 1 0,0-1 0,0 1 0,1-1 0,-1 0 0,0 1 0,0-1 0,0 1 0,0-1 0,1 0 0,-1 1 0,0-1 0,0 1 0,1-1 0,-1 0 0,0 1 0,1-1 0,-1 0 0,0 1 0,1-1 0,-1 0 0,1 0 0,-1 0 0,0 1 0,1-1 0,-1 0 0,1 0 0,-1 0 0,1 0 0,-1 0 0,1 0 0,-1 1 0,1-1 0,-1 0 0,0 0 0,2-1 0,41 8 0,-32-6 0,9 3 0,33 5 0,-44-11 0,-29-7 0,-28-14 0,2-2 0,1-1 0,1-3 0,-62-52 0,58 43 0,-1 2 0,-105-57 0,126 81 0,-1 2 0,0 1 0,0 2 0,-1 1 0,1 0 0,-2 3 0,1 0 0,0 2 0,-32 3 0,59-1 0,0-1 0,0 1 0,-1 0 0,1 0 0,0 0 0,0 0 0,0 0 0,0 1 0,1-1 0,-1 1 0,0 0 0,1 0 0,-1 0 0,-2 3 0,4-4 0,0 0 0,1 0 0,-1 0 0,0 0 0,1-1 0,-1 1 0,1 0 0,0 0 0,-1 0 0,1 0 0,0 0 0,0 0 0,-1 0 0,1 0 0,0 1 0,0-1 0,0 0 0,0 0 0,0 0 0,0 0 0,1 0 0,-1 0 0,0 0 0,1 0 0,-1 0 0,0 0 0,1 0 0,-1 0 0,1 0 0,-1-1 0,1 1 0,0 0 0,-1 0 0,1 0 0,0-1 0,0 1 0,-1 0 0,1-1 0,0 1 0,0-1 0,0 1 0,0-1 0,0 1 0,0-1 0,0 1 0,1-1 0,36 18 0,2-3 0,-1-1 0,76 16 0,-10-3 0,-46-10 0,-12-5 0,-2 2 0,0 2 0,0 1 0,49 29 0,-86-40 0,0 1 0,0-1 0,-1 1 0,0 1 0,0-1 0,0 1 0,9 17 0,-13-19 0,0-1 0,0 0 0,1 1 0,0-1 0,0-1 0,0 1 0,0 0 0,1-1 0,-1 0 0,1 0 0,0 0 0,0-1 0,1 0 0,-1 0 0,1 0 0,0-1 0,-1 1 0,1-1 0,0-1 0,0 1 0,8 0 0,168-1 0,-84-3 0,-76 1 0,0-1 0,27-7 0,39-3 0,-60 10 0,45-9 0,-5 0 0,-5 1 0,104-31 0,-143 35 0,12-1 0,0 2 0,0 1 0,0 2 0,1 2 0,37 4 0,24-1 0,-54-3 0,6-1 0,-1 2 0,87 13 0,-94-8 0,1-2 0,0-2 0,59-5 0,-63 1 0,-1 1 0,0 2 0,0 1 0,62 13 0,-98-15 0,1 1 0,0 0 0,-1 0 0,1-1 0,-1 2 0,0-1 0,1 0 0,-1 0 0,0 1 0,3 2 0,-5 5 0,-16 2 0,-7-2 0,-1-1 0,0-1 0,0-1 0,-1-1 0,-42 3 0,-131-5 0,132-4 0,11 1 0,-50-1 0,-136 15 0,122-4 0,-195-8 0,147-4 0,66 2 0,399-2 0,322 4 0,-601-2 0,1 1 0,-1 1 0,38 8 0,-57-10 0,1 0 0,0 0 0,0 0 0,0 0 0,-1 0 0,1 1 0,0-1 0,0 0 0,-1 0 0,1 1 0,0-1 0,-1 0 0,1 1 0,0-1 0,-1 0 0,1 1 0,-1-1 0,1 1 0,0 0 0,-1-1 0,1 1 0,-1-1 0,0 1 0,1 0 0,-1-1 0,1 1 0,-1 0 0,0-1 0,0 1 0,1 1 0,-2-1 0,0 0 0,1 0 0,-1 0 0,0 0 0,0 0 0,0 0 0,0 0 0,0 0 0,0 0 0,0-1 0,0 1 0,0 0 0,-1-1 0,1 1 0,-2 0 0,-53 15 0,-13-6 0,-2-4 0,1-3 0,-107-9 0,174 6 0,1 0 0,0-1 0,-1 1 0,1 0 0,0-1 0,0 1 0,-1-1 0,1 0 0,0 0 0,0 0 0,-3-1 0,5 2 0,0-1 0,0 1 0,0 0 0,-1-1 0,1 1 0,0 0 0,0-1 0,0 1 0,0 0 0,0-1 0,-1 1 0,1-1 0,0 1 0,0 0 0,0-1 0,0 1 0,0 0 0,0-1 0,0 1 0,0-1 0,0 1 0,1 0 0,-1-1 0,0 1 0,0 0 0,0-1 0,0 1 0,0 0 0,1-1 0,-1 1 0,0 0 0,0-1 0,1 1 0,-1 0 0,0 0 0,0-1 0,1 1 0,47-31 0,-31 22 0,17-10 0,59-22 0,-14 7 0,-16 0 0,106-77 0,-89 55 0,-64 43 0,-16 7 0,-31 4 0,13 3 0,-344-12 0,31 0 0,317 12 0,9-1 0,0 1 0,1-1 0,-1 0 0,0 0 0,0 0 0,1 0 0,-1-1 0,0 0 0,1 0 0,-1 0 0,1-1 0,-8-3 0,13 4 0,1 0 0,0 0 0,-1 0 0,1 1 0,0-1 0,-1 0 0,1 1 0,0-1 0,0 1 0,0-1 0,-1 1 0,1 0 0,2 0 0,280-17 0,-93 7 0,-486 8 0,253 2 0,-77-1 0,106 0 0,1-1 0,-1 0 0,1 0 0,-1-1 0,1-1 0,-21-9 0,32 13 0,0 0 0,0-1 0,0 1 0,0-1 0,-1 0 0,1 1 0,0-1 0,0 0 0,0 1 0,0-1 0,0 0 0,1 0 0,-1 0 0,0 0 0,0 0 0,0 0 0,1 0 0,-1 0 0,1-1 0,-1 1 0,1 0 0,-1 0 0,1 0 0,-1-3 0,2 3 0,-1-1 0,1 1 0,-1 0 0,1-1 0,-1 1 0,1 0 0,0-1 0,0 1 0,0 0 0,-1 0 0,1 0 0,0 0 0,1-1 0,-1 1 0,0 1 0,0-1 0,2-1 0,6-4 0,1 1 0,-1 0 0,1 1 0,17-5 0,19-3 0,88-12 0,-109 21 0,0 2 0,0 0 0,0 2 0,0 1 0,32 6 0,-57-8 0,0 0 0,0 0 0,0 0 0,-1 0 0,1 0 0,0 0 0,0 0 0,0 1 0,0-1 0,0 0 0,0 0 0,0 0 0,0 0 0,0 0 0,0 0 0,0 1 0,0-1 0,0 0 0,0 0 0,0 0 0,0 0 0,0 1 0,0-1 0,0 0 0,0 0 0,0 0 0,0 0 0,0 0 0,0 1 0,0-1 0,0 0 0,0 0 0,0 0 0,0 0 0,0 0 0,0 1 0,0-1 0,1 0 0,-1 0 0,0 0 0,0 0 0,0 0 0,0 0 0,0 0 0,0 0 0,0 0 0,1 1 0,-1-1 0,0 0 0,0 0 0,0 0 0,0 0 0,1 0 0,-1 0 0,0 0 0,0 0 0,0 0 0,0 0 0,0 0 0,1 0 0,-1 0 0,-22 8 0,-33 4 0,-280 36 0,238-38 0,-143-5 0,203-12 0,37 7 0,0-1 0,0 1 0,0 0 0,0 0 0,-1 0 0,1 0 0,0 0 0,0 0 0,0 0 0,0 0 0,0 0 0,0 0 0,0 0 0,-1-1 0,1 1 0,0 0 0,0 0 0,0 0 0,0 0 0,0 0 0,0 0 0,0 0 0,0-1 0,0 1 0,0 0 0,0 0 0,0 0 0,0 0 0,0 0 0,0-1 0,0 1 0,0 0 0,0 0 0,0 0 0,0 0 0,0 0 0,0-1 0,0 1 0,0 0 0,0 0 0,0 0 0,0 0 0,0 0 0,0 0 0,0 0 0,0-1 0,1 1 0,-1 0 0,0 0 0,0 0 0,0 0 0,0 0 0,0 0 0,19-6 0,-2 3 0,-1 1 0,0 1 0,0 1 0,1 0 0,-1 1 0,21 3 0,-33-3 0,0-1 0,1 1 0,-1 0 0,-1 0 0,1 1 0,0-1 0,0 1 0,0 0 0,-1 0 0,1 0 0,-1 0 0,1 1 0,-1-1 0,0 1 0,0 0 0,0 0 0,-1 0 0,1 0 0,-1 0 0,1 1 0,-1-1 0,0 1 0,0 0 0,-1-1 0,1 1 0,-1 0 0,0 0 0,0 0 0,1 7 0,-2 42 0,-1-43 0,0 0 0,2 0 0,-1 1 0,1-1 0,3 11 0,-3-17 0,0 0 0,1 0 0,-1 0 0,1-1 0,0 1 0,1 0 0,-1-1 0,0 0 0,1 0 0,0 0 0,0 0 0,0 0 0,0 0 0,0-1 0,1 1 0,5 3 0,0-2 0,0 1 0,0-1 0,0 0 0,1-1 0,-1 0 0,1 0 0,0-1 0,0-1 0,0 0 0,0 0 0,0 0 0,0-2 0,0 1 0,0-1 0,0-1 0,0 1 0,-1-2 0,1 1 0,-1-2 0,1 1 0,-1-1 0,0 0 0,0-1 0,0 0 0,-1-1 0,9-7 0,203-146 0,-178 133 0,1 2 0,1 2 0,72-25 0,-78 33 0,-22 8 0,1 0 0,0 1 0,0 0 0,0 2 0,32-3 0,240 7 0,-680 17 0,386-17 0,12 0 0,38 1 0,63 0 0,-92-3 0,48 3 0,-61-2 0,-1 0 0,0 1 0,0-1 0,1 0 0,-1 1 0,0-1 0,0 1 0,0 0 0,0 0 0,0 0 0,0 0 0,0 0 0,0 0 0,0 1 0,0-1 0,-1 0 0,1 1 0,0 0 0,-1-1 0,1 1 0,-1 0 0,2 2 0,-3-3 0,0 0 0,0 0 0,0 0 0,1 0 0,-1 0 0,0 0 0,0 0 0,0 0 0,0 0 0,-1 0 0,1-1 0,0 1 0,0 0 0,-1 0 0,1 0 0,0 0 0,-1 0 0,1 0 0,-1 0 0,1 0 0,-1-1 0,0 1 0,1 0 0,-1 0 0,0-1 0,1 1 0,-1 0 0,-1 0 0,-30 17 0,5-1 0,29-16 0,-1 0 0,0 0 0,1-1 0,-1 1 0,1 0 0,-1-1 0,1 1 0,-1-1 0,1 0 0,-1 1 0,1-1 0,-1 0 0,1 0 0,2 0 0,193 2 0,-193-2 0,1-1 0,-1 0 0,0-1 0,0 1 0,0-1 0,0 0 0,0 0 0,0 0 0,0 0 0,4-5 0,17-8 0,0 5 0,-8 1 0,1 1 0,0 1 0,0 0 0,0 1 0,1 2 0,-1 0 0,1 0 0,33 0 0,54 3 0,-41-1 0,108 11 0,-148-1 0,-25-8 0,0 1 0,1-1 0,-1 0 0,0 0 0,0 0 0,0 1 0,0-1 0,0 0 0,0 0 0,0 1 0,1-1 0,-1 0 0,0 0 0,0 0 0,0 1 0,0-1 0,0 0 0,0 1 0,0-1 0,0 0 0,0 0 0,0 1 0,0-1 0,0 0 0,-1 0 0,1 0 0,0 1 0,0-1 0,0 0 0,0 0 0,0 1 0,0-1 0,-1 0 0,1 0 0,0 0 0,0 1 0,0-1 0,0 0 0,-1 0 0,1 0 0,0 0 0,0 0 0,-1 1 0,1-1 0,-4 2 0,-1 1 0,1-1 0,-1 0 0,0-1 0,1 1 0,-1-1 0,-6 1 0,-33 4 0,-1-1 0,0-3 0,-65-5 0,82-4 0,25 2 0,16-1 0,15 5 0,-29 1 0,1 0 0,0 1 0,0-1 0,-1 0 0,1 0 0,0 1 0,0-1 0,0 0 0,-1 0 0,1 1 0,0-1 0,0 0 0,0 0 0,0 1 0,0-1 0,0 0 0,-1 1 0,1-1 0,0 0 0,0 1 0,0-1 0,0 0 0,0 1 0,0-1 0,0 0 0,0 1 0,1-1 0,-1 0 0,0 0 0,0 1 0,0-1 0,0 0 0,0 1 0,0-1 0,0 0 0,1 0 0,-1 1 0,0-1 0,0 0 0,1 0 0,-1 1 0,0-1 0,0 0 0,0 0 0,1 0 0,-1 1 0,0-1 0,1 0 0,-1 0 0,0 0 0,1 0 0,-1 0 0,0 0 0,0 0 0,1 1 0,-1-1 0,0 0 0,1 0 0,-26 14 0,0 0 0,-1-1 0,-1-2 0,0-1 0,-44 11 0,-46 19 0,116-40 0,0 0 0,0 0 0,1 0 0,-1 0 0,0 0 0,0 1 0,1-1 0,-1 0 0,0 0 0,1 1 0,-1-1 0,0 0 0,1 1 0,-1-1 0,0 1 0,1-1 0,-1 1 0,1-1 0,-1 1 0,1 0 0,-1-1 0,1 1 0,-1-1 0,1 1 0,0 0 0,-1 0 0,1-1 0,0 1 0,-1 1 0,23 5 0,43-4 0,-62-3 0,9 0 0,-1 0 0,1 1 0,-1 0 0,0 1 0,1 0 0,16 6 0,-26-7 0,0 0 0,0 0 0,0 0 0,0 0 0,0 0 0,-1 0 0,1 1 0,0-1 0,-1 1 0,1-1 0,-1 1 0,1-1 0,-1 1 0,0 0 0,0 0 0,0 0 0,1 2 0,-1-2 0,-1 1 0,1 0 0,-1-1 0,0 1 0,0 0 0,0-1 0,-1 1 0,1 0 0,0-1 0,-1 1 0,0-1 0,0 1 0,1-1 0,-2 1 0,1-1 0,0 1 0,-3 3 0,-50 54 0,108-79 0,-36 17 0,-27 14 0,-29 15 0,20-19 0,-1-2 0,0 0 0,-1-1 0,1 0 0,-1-2 0,1-1 0,-1 0 0,-37-2 0,50 0 0,-1-2 0,26-4 0,34-4 0,23 3 0,78-12 0,-135 16 0,-1-1 0,1-1 0,-1-1 0,0 0 0,0-1 0,18-11 0,2-12 0,-31 25 0,0 0 0,0 0 0,0 0 0,1 1 0,0 0 0,8-4 0,41-18 0,60-37 0,-59 31 0,-42 22 0,0 0 0,-1-1 0,22-22 0,-24 22 0,0 0 0,0 1 0,1 0 0,0 1 0,16-8 0,-20 12 0,0 1 0,0-1 0,-1-1 0,1 0 0,-1 0 0,-1 0 0,1-1 0,12-15 0,-18 19 0,-1 0 0,1 1 0,0-1 0,-1 0 0,1 0 0,-1 0 0,0 0 0,0 0 0,0 0 0,-1 0 0,1 0 0,-1 0 0,1 0 0,-1-1 0,0 1 0,0 0 0,0 0 0,-1 0 0,1-1 0,-1 1 0,0 0 0,0 0 0,0 0 0,0 0 0,0 0 0,-1 0 0,1 1 0,-1-1 0,0 0 0,0 1 0,-3-4 0,-43-42 0,40 42 0,0-1 0,1 1 0,0-1 0,0-1 0,1 1 0,0-1 0,0 0 0,1-1 0,0 1 0,0-1 0,1 0 0,0 0 0,-4-15 0,-20-134 0,27 149 0,-1 0 0,0 0 0,0 0 0,-8-17 0,10 26 0,0-1 0,0 0 0,0 0 0,-1 0 0,1 0 0,0 0 0,-1 0 0,1 1 0,-1-1 0,1 0 0,-1 0 0,1 0 0,-1 1 0,0-1 0,1 0 0,-1 1 0,0-1 0,0 1 0,1-1 0,-1 1 0,0-1 0,0 1 0,0 0 0,0-1 0,1 1 0,-1 0 0,0-1 0,0 1 0,0 0 0,0 0 0,0 0 0,0 0 0,0 0 0,0 0 0,0 0 0,0 0 0,0 0 0,1 1 0,-1-1 0,0 0 0,0 1 0,0-1 0,0 0 0,0 1 0,1-1 0,-1 1 0,0-1 0,0 1 0,1 0 0,-1-1 0,0 1 0,1 0 0,-1-1 0,1 1 0,-1 0 0,1 0 0,-1 0 0,1-1 0,-1 3 0,-12 16 0,2 1 0,0 0 0,-11 29 0,16-32 0,-1-1 0,-1 0 0,0 0 0,-1-1 0,-1 0 0,0 0 0,-16 15 0,-10 2 0,-2-2 0,-44 27 0,-30 23 0,22-18 0,59-41 0,-41 32 0,71-52 0,0 0 0,0-1 0,0 1 0,0 0 0,0 0 0,0 0 0,1-1 0,-1 1 0,0 0 0,1 0 0,-1 0 0,0 0 0,1 1 0,-1-1 0,1 0 0,-1 0 0,1 0 0,0 0 0,0 0 0,-1 1 0,1-1 0,0 2 0,1-2 0,-1-1 0,1 1 0,-1 0 0,1 0 0,-1 0 0,1-1 0,0 1 0,0 0 0,-1 0 0,1-1 0,0 1 0,0-1 0,0 1 0,0-1 0,0 1 0,0-1 0,-1 0 0,1 1 0,0-1 0,2 1 0,60 5 0,-56-6 0,15 1 0,0-2 0,0 0 0,0-1 0,42-10 0,-58 8 0,-15 0 0,-19 1 0,25 3 0,-24-3 0,9 3 0,0-2 0,1 0 0,-1-1 0,0-1 0,-32-11 0,49 14 0,1 1 0,-1 0 0,0 0 0,1 0 0,-1-1 0,0 1 0,1 0 0,-1-1 0,0 1 0,1 0 0,-1-1 0,1 1 0,-1-1 0,1 1 0,-1-1 0,1 1 0,-1-1 0,1 0 0,0 1 0,-1-1 0,1 1 0,0-1 0,0 0 0,-1 1 0,1-1 0,0 0 0,0 0 0,0 1 0,0-1 0,0 0 0,0 1 0,0-1 0,0-1 0,1 1 0,-1-1 0,1 1 0,1-1 0,-1 1 0,0-1 0,0 1 0,0 0 0,1 0 0,-1 0 0,0 0 0,1 0 0,2-2 0,50-19 0,-15 16 0,0 1 0,57 1 0,-60 4 0,0-2 0,69-13 0,-105 15 0,1 0 0,-1 1 0,0-1 0,1 0 0,-1 0 0,0 0 0,1 0 0,-1 0 0,0 0 0,1 0 0,-1 0 0,1-1 0,-1 1 0,0 0 0,1 0 0,-1 0 0,0 0 0,0 0 0,1 0 0,-1-1 0,0 1 0,1 0 0,-1 0 0,0 0 0,0-1 0,1 1 0,-1 0 0,0 0 0,0-1 0,0 1 0,1 0 0,-1-1 0,0 1 0,0 0 0,0-1 0,0 1 0,0 0 0,0-1 0,1 1 0,-1 0 0,0-1 0,0 1 0,0 0 0,0-1 0,0 1 0,0 0 0,0-1 0,-1 1 0,1 0 0,0-1 0,0 0 0,-22-13 0,-37-7 0,-114-17 0,61 16 0,103 19 0,13 0 0,28 0 0,-19 2 0,0 1 0,0 1 0,0 0 0,15 4 0,-13 1 0,-1 1 0,27 16 0,-30-16 0,0 0 0,0-1 0,0 0 0,1-1 0,22 7 0,26-3 0,-47-9 0,1 2 0,-1 0 0,1 1 0,-1 0 0,0 1 0,23 10 0,-33-12 0,0 0 0,0 0 0,0 1 0,-1-1 0,1 1 0,-1 0 0,1-1 0,-1 1 0,2 5 0,-3-6 0,1 1 0,-1-1 0,1 0 0,0 1 0,0-1 0,0 0 0,0 0 0,0 0 0,0 0 0,0-1 0,0 1 0,1 0 0,-1-1 0,1 0 0,-1 1 0,1-1 0,0 0 0,3 0 0,-3 0 0,0 0 0,0 0 0,0 0 0,0-1 0,1 0 0,-1 1 0,0-1 0,0 0 0,0-1 0,0 1 0,0 0 0,1-1 0,-1 0 0,0 0 0,0 0 0,0 0 0,0 0 0,-1 0 0,1-1 0,0 0 0,0 1 0,3-5 0,-3 3 0,-1-1 0,1 0 0,-1-1 0,0 1 0,0 0 0,0-1 0,-1 1 0,0-1 0,1 1 0,-2-1 0,1 0 0,0 1 0,-1-1 0,0-8 0,-1 1 0,0 1 0,-1-1 0,-1 1 0,1-1 0,-2 1 0,1 0 0,-2 0 0,1 1 0,-2-1 0,1 1 0,-1 0 0,-1 0 0,-7-8 0,-3-8 0,-27-47 0,-25-44 0,69 116 0,0 0 0,-1 0 0,1 1 0,-1-1 0,1 0 0,-1 0 0,0 0 0,1 1 0,-1-1 0,0 0 0,1 1 0,-1-1 0,0 0 0,0 1 0,0-1 0,1 1 0,-1 0 0,0-1 0,0 1 0,0 0 0,0-1 0,0 1 0,0 0 0,0 0 0,0 0 0,0 0 0,0 0 0,0 0 0,0 0 0,0 0 0,-1 0 0,0 2 0,1-1 0,0 1 0,-1-1 0,1 1 0,0-1 0,0 1 0,0 0 0,0-1 0,0 1 0,1 0 0,-1 0 0,1 0 0,-1 0 0,0 2 0,-5 71 0,6-51-1365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15.073"/>
    </inkml:context>
    <inkml:brush xml:id="br0">
      <inkml:brushProperty name="width" value="0.2" units="cm"/>
      <inkml:brushProperty name="height" value="0.2" units="cm"/>
      <inkml:brushProperty name="color" value="#FFFFFF"/>
    </inkml:brush>
  </inkml:definitions>
  <inkml:trace contextRef="#ctx0" brushRef="#br0">1301 657 24575,'-14'0'0,"-28"2"0,0-3 0,-1-1 0,1-2 0,1-2 0,-63-17 0,99 22 0,1-1 0,0 0 0,0 0 0,0 0 0,0 0 0,0-1 0,0 0 0,-4-4 0,7 6 0,1 1 0,-1 0 0,1-1 0,0 1 0,0 0 0,-1-1 0,1 1 0,0-1 0,0 1 0,-1-1 0,1 1 0,0-1 0,0 1 0,0-1 0,0 1 0,0-1 0,0 1 0,0-1 0,0 1 0,0-1 0,0 1 0,0-1 0,0 1 0,0-1 0,0 1 0,0 0 0,0-1 0,1 1 0,-1-2 0,2 1 0,-1 0 0,0 0 0,1 0 0,-1 0 0,1 0 0,-1 0 0,1 0 0,0 0 0,-1 1 0,1-1 0,0 1 0,-1-1 0,4 0 0,44-6 0,-1 2 0,1 2 0,88 7 0,-56-2 0,-115 0 0,13-8 0,20 5 0,1 0 0,0 1 0,0-1 0,0 1 0,0-1 0,-1 1 0,1-1 0,0 0 0,0 1 0,0-1 0,0 1 0,0-1 0,1 0 0,-1 1 0,0-1 0,0 1 0,0-1 0,0 1 0,1-1 0,-1 0 0,0 1 0,0-1 0,1 1 0,-1-1 0,0 1 0,1 0 0,-1-1 0,1 1 0,-1-1 0,1 1 0,-1 0 0,1-1 0,-1 1 0,1 0 0,-1-1 0,1 1 0,0-1 0,1 0 0,-1 0 0,0 0 0,0 0 0,0 0 0,0 0 0,0 0 0,0 0 0,-1-1 0,1 1 0,0 0 0,-1-1 0,1 1 0,-1 0 0,1-1 0,-1 1 0,1-1 0,-1 1 0,0 0 0,0-1 0,0 1 0,0-1 0,0 1 0,0-3 0,-19-28 0,16 30 0,1-1 0,-1 0 0,1 0 0,0 0 0,0-1 0,0 1 0,0 0 0,1-1 0,0 1 0,-1-1 0,1 1 0,0-1 0,1 0 0,-2-7 0,3 8 0,-1-1 0,1 1 0,0-1 0,0 1 0,1-1 0,-1 1 0,1 0 0,-1 0 0,1 0 0,0 0 0,0 0 0,0 0 0,1 0 0,4-4 0,10-15 0,-16 22 0,-1-1 0,0 1 0,0-1 0,0 1 0,0-1 0,0 1 0,0-1 0,-1 1 0,1-1 0,0 0 0,0 1 0,0-1 0,0 1 0,-1-1 0,1 1 0,0-1 0,0 1 0,-1 0 0,1-1 0,0 1 0,-1-1 0,1 1 0,-1 0 0,1-1 0,0 1 0,-1 0 0,1-1 0,-1 1 0,1 0 0,-1-1 0,1 1 0,-1 0 0,1 0 0,-1 0 0,1 0 0,-1 0 0,1-1 0,-1 1 0,0 0 0,1 0 0,-1 0 0,1 0 0,-1 1 0,0-1 0,-35-6 0,29 6 0,-65-15 0,47 8 0,-49-4 0,60 10 0,0 2 0,1 0 0,-1 0 0,1 1 0,-1 1 0,1 0 0,-23 10 0,-89 47 0,41-17 0,82-43 0,0 1 0,0 0 0,-1 0 0,1 0 0,0 0 0,0 0 0,1 0 0,-1 1 0,0-1 0,0 1 0,1-1 0,-1 1 0,1-1 0,-1 1 0,1 0 0,0 0 0,-1 0 0,1 0 0,0 0 0,0 0 0,1 0 0,-1 0 0,0 0 0,0 5 0,1-5 0,1 0 0,0 1 0,-1-1 0,1 0 0,0 1 0,0-1 0,0 0 0,1 0 0,-1 0 0,0 0 0,1 0 0,0 0 0,-1 0 0,1 0 0,0 0 0,0-1 0,0 1 0,0-1 0,0 0 0,0 1 0,0-1 0,3 1 0,2 1 0,0 0 0,-1 0 0,0 1 0,1 0 0,-1 0 0,-1 0 0,1 1 0,-1 0 0,1 0 0,-2 0 0,1 1 0,0 0 0,-1 0 0,0 0 0,-1 0 0,1 1 0,-1-1 0,4 14 0,-6-16 0,1 0 0,-1 0 0,1-1 0,0 1 0,0-1 0,0 1 0,0-1 0,1 0 0,-1 0 0,1 1 0,0-2 0,5 5 0,-31-10 0,1-1 0,-1-1 0,1-2 0,1 0 0,-1-1 0,-31-17 0,-13-3 0,35 16 0,15 7 0,-1-1 0,1 0 0,1-1 0,-1-1 0,1 0 0,1-1 0,0-1 0,0 0 0,-12-12 0,24 20 0,1 1 0,-1-1 0,1 1 0,-1-1 0,1 0 0,0 1 0,0-1 0,0 0 0,0 0 0,0 0 0,1 0 0,-1 0 0,1 0 0,-1 0 0,1 0 0,0 0 0,-1 0 0,1 0 0,0 0 0,0-1 0,1 1 0,-1 0 0,0 0 0,1 0 0,-1 0 0,1 0 0,1-3 0,0 2 0,1-1 0,0 1 0,0-1 0,0 1 0,0 0 0,1 0 0,-1 0 0,1 0 0,0 1 0,0 0 0,5-3 0,2-6 0,-21 4 0,-40 1 0,25 3 0,20 2 0,1 0 0,0 0 0,-1-1 0,1 1 0,0-1 0,0 0 0,0 0 0,0-1 0,0 0 0,0 1 0,1-1 0,-1 0 0,1-1 0,0 1 0,-4-6 0,6 7 0,0 1 0,0-1 0,1 0 0,-1 0 0,0 0 0,1 0 0,0 0 0,-1 0 0,1 0 0,0-1 0,0 1 0,0 0 0,0 0 0,1 0 0,-1 0 0,0 0 0,1 0 0,0 0 0,-1 0 0,1 0 0,0 0 0,0 1 0,0-1 0,0 0 0,0 0 0,0 1 0,1-1 0,-1 1 0,1-1 0,-1 1 0,1-1 0,-1 1 0,1 0 0,0 0 0,3-2 0,2-1 0,-1 1 0,0-1 0,1 1 0,0 1 0,9-4 0,-4 3 0,-94 1 0,78 2 0,-10 1 0,-1-1 0,1 0 0,-27-5 0,37 4 0,-1-1 0,1 1 0,0 0 0,0-1 0,0 0 0,1 0 0,-1 0 0,0 0 0,1-1 0,-1 1 0,1-1 0,0 0 0,0 0 0,0 0 0,0 0 0,1-1 0,-4-5 0,2 5 0,1 0 0,-1 0 0,0 0 0,0 1 0,0 0 0,0-1 0,0 1 0,-1 1 0,0-1 0,1 1 0,-1 0 0,0 0 0,0 0 0,0 1 0,-1-1 0,1 1 0,0 0 0,-8 1 0,-33-12 0,95 22 0,-11 7 0,-1 2 0,-1 1 0,0 2 0,-2 2 0,33 28 0,-34-26 0,-8-8 0,-11-10 0,-1 2 0,0-1 0,-1 1 0,0 1 0,11 13 0,-22-22 0,0-1 0,0 1 0,1 0 0,-1 0 0,0 0 0,0-1 0,-1 1 0,1 0 0,0 1 0,-1-1 0,1 0 0,-1 0 0,0 0 0,1 0 0,-1 0 0,0 0 0,0 0 0,-1 3 0,0-2 0,0-1 0,0 1 0,-1-1 0,1 0 0,-1 1 0,1-1 0,-1 0 0,0 0 0,0 0 0,0 0 0,0 0 0,0-1 0,0 1 0,0-1 0,-1 1 0,1-1 0,-1 0 0,-2 1 0,-127 45 0,131-46 0,-1 0 0,1-1 0,0 1 0,-1 0 0,1 0 0,0 0 0,-1 0 0,1 1 0,0-1 0,0 0 0,0 0 0,0 1 0,0-1 0,0 1 0,0-1 0,1 1 0,-1-1 0,0 1 0,1-1 0,0 1 0,-1 3 0,1-5 0,0 1 0,0-1 0,0 0 0,0 1 0,0-1 0,0 1 0,0-1 0,0 1 0,1-1 0,-1 1 0,0-1 0,0 0 0,0 1 0,1-1 0,-1 1 0,0-1 0,1 0 0,-1 1 0,0-1 0,1 0 0,-1 1 0,0-1 0,1 0 0,-1 0 0,1 1 0,0-1 0,21-2 0,42-25 0,-1-3 0,108-70 0,-155 90 0,49-40 0,-53 39 0,1 0 0,0 2 0,0-1 0,1 2 0,17-9 0,-14 11 0,-13 5 0,-1 0 0,1 0 0,-1 0 0,1 0 0,-1-1 0,0 0 0,0 1 0,1-1 0,-1 0 0,0-1 0,-1 1 0,6-5 0,-8 6 0,0 1 0,0-1 0,-1 1 0,1-1 0,0 0 0,0 1 0,0-1 0,-1 1 0,1-1 0,0 0 0,-1 1 0,1-1 0,0 1 0,-1-1 0,1 1 0,-1 0 0,1-1 0,0 1 0,-1-1 0,1 1 0,-1 0 0,0-1 0,1 1 0,-1 0 0,1-1 0,-1 1 0,1 0 0,-1 0 0,0 0 0,1 0 0,-1 0 0,1 0 0,-1-1 0,0 1 0,1 0 0,-1 1 0,0-1 0,0 0 0,-34-4 0,30 4 0,-11-3 0,0 0 0,1 0 0,-1-2 0,1 0 0,0 0 0,0-2 0,1 0 0,-1 0 0,-20-16 0,26 18 0,0 1 0,-1 0 0,1 0 0,-1 1 0,0 0 0,0 1 0,0 0 0,0 1 0,0 0 0,-12 0 0,12 1 0,1 0 0,-1-1 0,0 0 0,1-1 0,-1 0 0,1 0 0,0-1 0,-1 0 0,1-1 0,-12-7 0,20 11 0,1 0 0,-1 0 0,1-1 0,-1 1 0,1 0 0,-1 0 0,1-1 0,0 1 0,-1 0 0,1 0 0,0-1 0,-1 1 0,1-1 0,0 1 0,-1 0 0,1-1 0,0 1 0,0-1 0,-1 1 0,1 0 0,0-1 0,0 1 0,0-1 0,0 1 0,0-1 0,-1 1 0,1-1 0,0 1 0,0-1 0,0 1 0,0-1 0,0 1 0,1-1 0,-1 1 0,0 0 0,0-1 0,0 1 0,0-1 0,1 0 0,18-11 0,-18 11 0,1 0 0,-1 1 0,1-1 0,-1 0 0,1 0 0,-1 0 0,1 0 0,-1 0 0,1 0 0,-1 0 0,0 0 0,0 0 0,0-1 0,0 1 0,0 0 0,0-1 0,1-1 0,-1 1 0,-1 0 0,1 1 0,0-1 0,0 1 0,0-1 0,0 1 0,0-1 0,0 1 0,1 0 0,-1 0 0,0-1 0,1 1 0,-1 0 0,1 0 0,-1 0 0,1 1 0,-1-1 0,1 0 0,0 0 0,-1 1 0,1-1 0,0 1 0,0 0 0,-1-1 0,5 1 0,54-5 0,-48 5 0,-8 0 0,67-3 0,88 7 0,-145-2 0,-1 2 0,0 0 0,1 0 0,-1 1 0,-1 0 0,1 2 0,17 10 0,-14-7 0,1-1 0,0-1 0,21 7 0,189 69 0,-221-81 0,-1 0 0,1 0 0,-1 1 0,0 0 0,0 0 0,-1 0 0,1 0 0,-1 1 0,0 0 0,0 0 0,0 0 0,-1 0 0,0 0 0,5 12 0,4 4 0,-9-18 0,-1-1 0,1 1 0,-1 0 0,1-1 0,0 0 0,0 1 0,0-1 0,0 0 0,1-1 0,-1 1 0,0 0 0,1-1 0,-1 0 0,1 0 0,0 0 0,-1 0 0,1-1 0,0 1 0,-1-1 0,1 0 0,0 0 0,7-1 0,-9 1 0,0-1 0,0 1 0,0 0 0,0 0 0,0-1 0,0 1 0,-1-1 0,1 0 0,0 1 0,0-1 0,0 0 0,-1 0 0,1 0 0,0 0 0,-1-1 0,1 1 0,-1 0 0,1-1 0,-1 1 0,0-1 0,1 1 0,-1-1 0,0 1 0,0-1 0,0 0 0,-1 0 0,1 0 0,0 1 0,0-1 0,-1 0 0,0 0 0,1 0 0,-1 0 0,0 0 0,0 0 0,0 0 0,0 0 0,0 0 0,0 0 0,-1 0 0,1 0 0,-2-3 0,0 0 0,0 1 0,-1 0 0,1-1 0,-1 1 0,0 0 0,0 1 0,-1-1 0,1 0 0,-1 1 0,0 0 0,0 0 0,0 0 0,0 0 0,0 1 0,-1 0 0,1 0 0,-1 0 0,-8-3 0,8 4 0,1 0 0,-1-1 0,0 0 0,1 0 0,0 0 0,-1-1 0,1 1 0,0-1 0,0 0 0,1 0 0,-1 0 0,1-1 0,-1 1 0,1-1 0,0 0 0,0 0 0,1 0 0,-1 0 0,1-1 0,-2-4 0,4 9 0,-1-1 0,1 0 0,0 0 0,-1 0 0,1 0 0,0 0 0,0 1 0,0-1 0,0 0 0,0 0 0,0 0 0,0 0 0,0 0 0,0 0 0,0 0 0,0 1 0,1-1 0,-1 0 0,0 0 0,1 0 0,-1 0 0,0 1 0,1-1 0,-1 0 0,1 0 0,-1 1 0,1-1 0,0 0 0,-1 1 0,2-2 0,0 2 0,0-1 0,-1 1 0,1-1 0,0 1 0,-1 0 0,1 0 0,0 0 0,0 0 0,0 0 0,-1 0 0,1 1 0,0-1 0,-1 1 0,4 0 0,0 1 0,-1-1 0,1 1 0,0 0 0,-1 1 0,1-1 0,-1 1 0,1 0 0,-1 0 0,0 0 0,5 6 0,-11-6 0,-8-5 0,-10-2 0,20 4 0,0 0 0,0 0 0,-1 0 0,1 0 0,0 0 0,-1 1 0,1-1 0,0 0 0,0 0 0,-1 0 0,1 0 0,0 1 0,0-1 0,-1 0 0,1 0 0,0 0 0,0 1 0,-1-1 0,1 0 0,0 0 0,0 1 0,0-1 0,0 0 0,0 1 0,-1-1 0,1 0 0,0 0 0,0 1 0,0-1 0,0 0 0,0 1 0,0-1 0,0 0 0,0 1 0,0-1 0,0 0 0,0 1 0,0-1 0,0 0 0,1 0 0,-1 1 0,0-1 0,0 0 0,0 1 0,0-1 0,0 0 0,1 0 0,-1 1 0,0-1 0,0 0 0,0 0 0,1 1 0,17 31 0,1-2 0,2 1 0,1-2 0,49 50 0,-71-78 0,1 0 0,0 1 0,0-1 0,0 0 0,0 0 0,0 0 0,0 0 0,0 0 0,0 0 0,0-1 0,1 1 0,-1 0 0,0 0 0,1-1 0,-1 1 0,0-1 0,1 1 0,-1-1 0,0 0 0,1 0 0,-1 1 0,1-1 0,-1 0 0,1 0 0,-1 0 0,1 0 0,-1-1 0,0 1 0,1 0 0,-1-1 0,1 1 0,-1-1 0,0 1 0,1-1 0,-1 0 0,0 1 0,0-1 0,0 0 0,1 0 0,-1 0 0,0 0 0,0 0 0,0 0 0,0 0 0,0 0 0,0-2 0,0 1 0,0 0 0,0 0 0,0 0 0,0 0 0,-1-1 0,1 1 0,-1 0 0,0 0 0,1-1 0,-1 1 0,0 0 0,0 0 0,-1-1 0,1 1 0,0 0 0,-1 0 0,1-1 0,-1 1 0,0 0 0,0 0 0,0 0 0,0 0 0,0 0 0,0 0 0,0 0 0,-1 0 0,1 1 0,-1-1 0,0 0 0,-3-2 0,-7-4 0,0 0 0,-1 1 0,-20-9 0,19 10 0,1 0 0,0-1 0,-15-11 0,26 17 0,1 0 0,-1-1 0,0 1 0,1 0 0,-1-1 0,1 1 0,0-1 0,0 0 0,-1 1 0,1-1 0,0 0 0,0 0 0,1 1 0,-1-1 0,0 0 0,1 0 0,-1 0 0,1 0 0,-1 0 0,1 0 0,0 0 0,0 0 0,0 0 0,0 0 0,0-1 0,0 1 0,1 0 0,-1 0 0,1 0 0,-1 0 0,2-2 0,-1 3 0,0-1 0,0 1 0,0 0 0,1 0 0,-1-1 0,0 1 0,1 0 0,-1 0 0,0 0 0,1 0 0,-1 1 0,1-1 0,0 0 0,-1 0 0,1 1 0,0-1 0,-1 1 0,1 0 0,0-1 0,-1 1 0,1 0 0,0 0 0,0 0 0,-1 0 0,1 1 0,0-1 0,0 0 0,-1 1 0,1-1 0,0 1 0,-1-1 0,1 1 0,-1 0 0,1 0 0,-1 0 0,3 1 0,-1 0 0,0 1 0,1 0 0,-1 0 0,0 0 0,-1 0 0,1 0 0,0 0 0,-1 1 0,0-1 0,0 1 0,3 5 0,-4-6 0,0 0 0,1 0 0,0 1 0,0-1 0,0 0 0,0 0 0,0-1 0,1 1 0,-1 0 0,1-1 0,0 1 0,0-1 0,0 0 0,0 0 0,0 0 0,6 2 0,23 3-1365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34.801"/>
    </inkml:context>
    <inkml:brush xml:id="br0">
      <inkml:brushProperty name="width" value="0.2" units="cm"/>
      <inkml:brushProperty name="height" value="0.2" units="cm"/>
      <inkml:brushProperty name="color" value="#FFFFFF"/>
    </inkml:brush>
  </inkml:definitions>
  <inkml:trace contextRef="#ctx0" brushRef="#br0">1968 2022 24575,'10'-2'0,"0"0"0,-1-1 0,1 0 0,-1-1 0,1 0 0,-1 0 0,0-1 0,-1 0 0,1-1 0,9-8 0,15-7 0,150-89 0,-149 88 0,-2-2 0,0-1 0,40-42 0,-49 45 0,-17 17 0,-1 1 0,0-1 0,0-1 0,0 1 0,-1-1 0,0 0 0,5-8 0,0 1 0,1 1 0,0 0 0,1 1 0,0 0 0,1 0 0,0 2 0,1-1 0,0 2 0,14-8 0,-18 10 0,14-9 0,-2 3 0,-1-1 0,-1-1 0,32-31 0,25-41 0,-76 85 0,1 0 0,0 1 0,-1-1 0,1 0 0,0 1 0,-1-1 0,1 0 0,-1 0 0,1 0 0,-1 1 0,0-1 0,1 0 0,-1 0 0,0 0 0,1 0 0,-1 0 0,0 0 0,0 0 0,0 0 0,0 0 0,0 1 0,0-1 0,0 0 0,0 0 0,0 0 0,-1 0 0,1 0 0,0 0 0,-1 0 0,0-1 0,0 0 0,-1 1 0,1-1 0,-1 1 0,0 0 0,0 0 0,0 0 0,0 0 0,0 0 0,0 0 0,0 0 0,0 1 0,-4-2 0,-62-4 0,45 5 0,0 2 0,-43 7 0,58-6 0,-1 0 0,1 0 0,0 1 0,0 0 0,0 1 0,0-1 0,0 2 0,1-1 0,0 1 0,-13 10 0,-180 169 0,192-176 0,-21 21 0,-36 46 0,21-8 0,32-46 0,-2-1 0,0-1 0,-31 33 0,39-46 0,-1 0 0,1-1 0,-1 0 0,-1-1 0,1 0 0,0 0 0,-1 0 0,0-1 0,0 0 0,0-1 0,0 1 0,0-1 0,-1-1 0,1 0 0,-10 0 0,-42 1 0,-66-6 0,126 4 0,-1 0 0,0 0 0,1 0 0,-1 0 0,1 0 0,-1 0 0,0 0 0,1 0 0,-1 0 0,0 0 0,1 0 0,-1 0 0,1-1 0,-1 1 0,1 0 0,-1-1 0,1 1 0,-1 0 0,1-1 0,-1 1 0,1 0 0,-1-1 0,1 1 0,-1-1 0,1 1 0,0-1 0,-1 1 0,1-1 0,0 1 0,-1-2 0,11-14 0,31-14 0,-37 27 0,53-30 0,1 3 0,121-45 0,-124 54 0,-39 14 0,0 0 0,0 0 0,-1-2 0,0 0 0,-1-1 0,22-18 0,79-65 0,-100 81 0,0 0 0,1 1 0,20-11 0,-19 12 0,-2 0 0,1 0 0,24-23 0,-15 9 0,-12 12 0,0-1 0,0 0 0,-2 0 0,1-2 0,-2 1 0,11-19 0,-20 32 0,-1 0 0,1-1 0,0 1 0,-1 0 0,1 0 0,-1 0 0,1-1 0,-1 1 0,0 0 0,1 0 0,-1-1 0,0 1 0,0 0 0,0-1 0,0 1 0,0 0 0,0-1 0,0 1 0,-1 0 0,1 0 0,0-1 0,-1 1 0,1 0 0,-1 0 0,0-3 0,-1 3 0,1 0 0,-1 0 0,1 1 0,-1-1 0,1 0 0,-1 0 0,1 1 0,-1-1 0,0 1 0,1-1 0,-1 1 0,0 0 0,1 0 0,-1 0 0,0 0 0,-3 0 0,-4 1 0,-1 0 0,1 1 0,-1 0 0,1 0 0,-18 8 0,24-9 0,-277 125 0,201-94 0,-134 33 0,186-58 0,-1 2 0,1 1 0,1 1 0,0 1 0,0 1 0,2 1 0,-1 2 0,-32 27 0,22-17 0,28-21 0,-1 0 0,1 0 0,0 1 0,1 0 0,-1 1 0,-9 11 0,8-6 0,0-2 0,-1 1 0,0-1 0,-1-1 0,0 0 0,-1 0 0,0-1 0,-22 13 0,33-21 0,1-1 0,-1 1 0,0-1 0,0 1 0,0-1 0,1 1 0,-1-1 0,0 1 0,0-1 0,0 1 0,0-1 0,0 1 0,0-1 0,0 1 0,0-1 0,0 1 0,0-1 0,-1 1 0,1-1 0,0 1 0,0-1 0,0 1 0,-1-1 0,1 1 0,0-1 0,0 1 0,-1 0 0,1-1 0,0 1 0,-1-1 0,1 1 0,0 0 0,-1-1 0,1 1 0,-1 0 0,1 0 0,-1-1 0,1 1 0,-1 0 0,1 0 0,-1 0 0,1-1 0,-1 1 0,1 0 0,-1 0 0,1 0 0,-1 0 0,1 0 0,-1 0 0,1 0 0,-1 0 0,1 0 0,-1 0 0,1 1 0,-1-1 0,1 0 0,-1 0 0,1 0 0,0 1 0,-1-1 0,1 0 0,-1 0 0,1 1 0,-1-1 0,1 0 0,-1 1 0,17-40 0,4 5 0,2 0 0,1 1 0,1 1 0,2 2 0,50-47 0,-20 29 0,3 2 0,74-44 0,-95 65 0,-30 18 0,2 0 0,-1 0 0,1 1 0,0 1 0,0-1 0,1 2 0,0-1 0,-1 1 0,1 1 0,1 0 0,-1 1 0,14-2 0,-25 4 0,1 0 0,0 0 0,-1 0 0,1 0 0,0 0 0,-1 0 0,1 0 0,0 0 0,0 0 0,-1 0 0,1 0 0,0 0 0,-1 1 0,1-1 0,0 0 0,-1 0 0,1 1 0,-1-1 0,1 1 0,0-1 0,-1 0 0,1 1 0,0 0 0,-9 9 0,-25 11 0,-4-1 0,-131 64 0,145-75 0,0 0 0,0-1 0,-1-1 0,0-2 0,-33 4 0,56-8 0,0-1 0,1 0 0,-1 0 0,0 0 0,0 0 0,1 0 0,-1 0 0,0 0 0,0 0 0,1 0 0,-1 0 0,0 0 0,0 0 0,1 0 0,-1 0 0,0-1 0,1 1 0,-1 0 0,0-1 0,1 1 0,-1 0 0,-1-2 0,11-9 0,33-13 0,61-13 0,0 5 0,176-31 0,18-5 0,-264 57 0,-24 5 0,-17 4 0,-18 3 0,-249 44 0,42-6 0,98-29 0,-17 3 0,-69 10 0,157-15 0,45-7 0,1 1 0,0 0 0,0 1 0,1 2 0,-1-1 0,1 2 0,0 0 0,-32 17 0,49-23 0,-1 0 0,1 0 0,0 0 0,-1 0 0,1 0 0,-1 1 0,1-1 0,0 0 0,-1 0 0,1 0 0,0 0 0,-1 1 0,1-1 0,0 0 0,0 0 0,-1 1 0,1-1 0,0 0 0,-1 1 0,1-1 0,0 0 0,0 1 0,0-1 0,-1 0 0,1 1 0,0-1 0,0 0 0,0 1 0,0-1 0,0 1 0,0-1 0,0 0 0,0 1 0,0-1 0,0 1 0,0-1 0,0 0 0,0 1 0,0-1 0,0 0 0,0 1 0,1 0 0,19 4 0,31-7 0,15-4 0,6-2 0,80 2 0,-150 6 0,0-1 0,0 1 0,0 0 0,0 0 0,0 0 0,0 1 0,0-1 0,0 0 0,-1 1 0,1-1 0,0 1 0,0-1 0,0 1 0,0 0 0,-1 0 0,1 0 0,0 0 0,-1 0 0,1 0 0,-1 0 0,1 1 0,-1-1 0,0 1 0,0-1 0,1 1 0,-1-1 0,0 1 0,0 0 0,1 2 0,-2 0 0,0-1 0,0 1 0,0-1 0,-1 1 0,1 0 0,-1-1 0,0 1 0,0-1 0,0 1 0,0-1 0,-1 0 0,1 1 0,-1-1 0,0 0 0,-2 3 0,-11 13 0,0 0 0,-1-1 0,-1-1 0,0 0 0,-2-2 0,0 0 0,-25 15 0,27-15 0,24-13 0,34-17 0,-38 15 0,-1-1 0,0 0 0,1 0 0,-1 0 0,0-1 0,0 1 0,0 0 0,0-1 0,0 1 0,0-1 0,-1 0 0,1 0 0,0 1 0,-1-1 0,0 0 0,1 0 0,-1-1 0,0 1 0,0 0 0,0 0 0,0-1 0,0 1 0,-1 0 0,1-1 0,0-3 0,-2 1 0,0 1 0,-1 0 0,1-1 0,-1 1 0,0 0 0,0 0 0,0 0 0,-1 0 0,1 0 0,-1 0 0,0 1 0,0-1 0,-5-4 0,-48-49 0,30 33 0,1-2 0,1 0 0,2-2 0,1 0 0,-26-46 0,18 7 0,21 46 0,0 0 0,-20-32 0,24 47 0,0 1 0,0-1 0,0 1 0,0 0 0,-1 1 0,0-1 0,0 1 0,0 0 0,-1 0 0,1 0 0,-1 1 0,0 0 0,-9-3 0,-4 0 0,0 2 0,0 0 0,-1 2 0,1 0 0,-1 1 0,0 1 0,1 0 0,-31 6 0,46-5 0,-1 1 0,0-1 0,0 1 0,1 0 0,0 1 0,-1-1 0,1 1 0,0 0 0,0 0 0,0 0 0,0 0 0,-5 7 0,-30 22 0,21-24 0,-1 0 0,0-1 0,-1 0 0,0-2 0,0 0 0,0-2 0,-26 3 0,-152-4 0,133-3 0,39 1 0,-184-8 0,176 5 0,-1-3 0,1 0 0,0-2 0,-33-14 0,52 17 0,10 4 0,0 0 0,0-1 0,1 1 0,-1-1 0,0 0 0,1-1 0,-1 1 0,1-1 0,0 0 0,-5-4 0,9 7 0,0-1 0,0 1 0,0 0 0,0 0 0,0-1 0,0 1 0,0 0 0,0 0 0,0-1 0,0 1 0,1 0 0,-1 0 0,0-1 0,0 1 0,0 0 0,0 0 0,1 0 0,-1-1 0,0 1 0,0 0 0,0 0 0,1 0 0,-1 0 0,0-1 0,0 1 0,0 0 0,1 0 0,-1 0 0,0 0 0,1 0 0,-1 0 0,0 0 0,0 0 0,1 0 0,-1 0 0,0 0 0,0 0 0,1 0 0,-1 0 0,0 0 0,23-4 0,0 1 0,-1 2 0,1 0 0,25 3 0,4-1 0,669 37 0,-1 48 0,-690-83 0,73 14 0,-55-9 0,0-1 0,61 0 0,-85-7 0,45-1 0,-65 1 0,-9 0 0,-40 0 0,-9 0 0,-1-2 0,1-3 0,-77-16 0,126 20 0,1 0 0,-1-1 0,1 1 0,0-1 0,-1 0 0,1 0 0,0 0 0,0-1 0,0 1 0,1-1 0,-1 0 0,-4-4 0,7 5 0,0 1 0,1-1 0,-1 1 0,0-1 0,1 0 0,-1 1 0,1-1 0,-1 0 0,1 1 0,0-1 0,0 0 0,0 0 0,0 1 0,0-1 0,0 0 0,0 0 0,1 1 0,-1-1 0,0 0 0,1 1 0,0-1 0,-1 0 0,1 1 0,0-1 0,0 1 0,0-1 0,0 1 0,0 0 0,0-1 0,0 1 0,0 0 0,0 0 0,1 0 0,-1 0 0,2-1 0,6-6 0,0 2 0,0-1 0,0 1 0,1 1 0,16-7 0,31-20 0,-57 32 0,1 0 0,-1 0 0,0 0 0,1-1 0,-1 1 0,0 0 0,0 0 0,1 0 0,-1-1 0,0 1 0,1 0 0,-1 0 0,0 0 0,0-1 0,1 1 0,-1 0 0,0-1 0,0 1 0,0 0 0,1-1 0,-1 1 0,0 0 0,0-1 0,0 1 0,0 0 0,0-1 0,0 1 0,0 0 0,0-1 0,0 1 0,0 0 0,0-1 0,0 1 0,0-1 0,0 1 0,0 0 0,0-1 0,0 1 0,0 0 0,0-1 0,0 1 0,-1 0 0,1-1 0,0 1 0,0 0 0,0 0 0,-1-1 0,1 1 0,0 0 0,0-1 0,-1 1 0,1 0 0,0 0 0,-1 0 0,1-1 0,0 1 0,-1 0 0,1 0 0,0 0 0,-1 0 0,1 0 0,0 0 0,-1 0 0,1 0 0,0-1 0,-1 1 0,0 1 0,-27-6 0,27 5 0,-45 1 0,37 1 0,-1-2 0,0 1 0,0-1 0,1-1 0,-1 0 0,0 0 0,-16-5 0,25 6 0,1 0 0,0 0 0,0-1 0,-1 1 0,1 0 0,0-1 0,0 1 0,-1 0 0,1 0 0,0-1 0,0 1 0,0 0 0,0-1 0,-1 1 0,1 0 0,0-1 0,0 1 0,0 0 0,0-1 0,0 1 0,0-1 0,0 1 0,0 0 0,0-1 0,0 1 0,0 0 0,0-1 0,0 1 0,1 0 0,-1-1 0,0 1 0,0 0 0,0-1 0,0 1 0,0 0 0,1-1 0,-1 1 0,0 0 0,0 0 0,1-1 0,-1 1 0,0 0 0,0 0 0,1 0 0,-1-1 0,0 1 0,1 0 0,-1 0 0,0 0 0,1 0 0,-1-1 0,0 1 0,1 0 0,-1 0 0,0 0 0,1 0 0,0 0 0,20-10 0,-10 9 0,1 0 0,-1 1 0,0 1 0,0-1 0,1 2 0,-1-1 0,0 2 0,0-1 0,-1 2 0,17 6 0,36 8 0,-8-12 0,26 4 0,-75-8 0,0-1 0,0 1 0,-1 0 0,1 0 0,0 0 0,-1 1 0,1 0 0,-1 0 0,9 7 0,-12-8 0,-1-1 0,0 1 0,0-1 0,1 1 0,-1 0 0,0 0 0,-1-1 0,1 1 0,0 0 0,0 0 0,-1 0 0,1 0 0,-1 0 0,1 3 0,-1-4 0,0 0 0,0 1 0,0-1 0,0 0 0,1 1 0,-1-1 0,0 0 0,1 0 0,-1 1 0,1-1 0,-1 0 0,1 0 0,0 0 0,0 0 0,-1 1 0,1-1 0,0 0 0,0-1 0,0 1 0,0 0 0,0 0 0,0 0 0,1-1 0,-1 1 0,0 0 0,0-1 0,0 1 0,3 0 0,43 7 0,-40-8 0,-31-4 0,21 3 0,0 1 0,0-1 0,0 0 0,0 0 0,1-1 0,-1 1 0,0-1 0,1 1 0,-1-1 0,1 0 0,0 0 0,0 0 0,0 0 0,0 0 0,-4-5 0,5 6 0,0 0 0,0 0 0,1-1 0,-1 1 0,0-1 0,0 1 0,1 0 0,-1-1 0,1 1 0,0-1 0,-1 0 0,1 1 0,0-1 0,0 1 0,0-1 0,0 1 0,0-1 0,0 0 0,0 1 0,0-1 0,1 1 0,-1-1 0,1 1 0,-1-1 0,1 1 0,0-1 0,-1 1 0,1 0 0,0-1 0,2-1 0,-2 2 0,0 0 0,0 1 0,1-1 0,-1 0 0,0 1 0,1-1 0,-1 0 0,0 1 0,1 0 0,-1-1 0,1 1 0,-1 0 0,0 0 0,1 0 0,-1 0 0,1 0 0,-1 0 0,1 0 0,-1 0 0,1 0 0,-1 1 0,1-1 0,-1 1 0,0-1 0,1 1 0,-1 0 0,0-1 0,0 1 0,1 0 0,0 1 0,23 5 0,-24-8 0,0 1 0,0-1 0,0 1 0,-1-1 0,1 0 0,0 1 0,0-1 0,0 0 0,0 0 0,-1 0 0,1 0 0,0 1 0,-1-1 0,1 0 0,-1 0 0,1 0 0,-1 0 0,1-1 0,-1 1 0,0 0 0,0 0 0,1 0 0,-1 0 0,0 0 0,0 0 0,0-2 0,0-31 0,-1 29 0,1 1 0,-1-1 0,1 0 0,0 1 0,1-1 0,-1 0 0,1 1 0,0-1 0,0 1 0,2-7 0,0 15 0,0-1 0,0 1 0,0-1 0,-1 1 0,0 0 0,0 0 0,0 0 0,2 7 0,-3-9 0,7 14 0,-11-27 0,-12-29 0,8 23 0,-21-39 0,27 53 0,-1-1 0,0 1 0,-1 0 0,1 0 0,-1 0 0,1 0 0,-1 0 0,0 0 0,0 1 0,0-1 0,-6-3 0,8 6 0,1 0 0,-1 0 0,1 0 0,-1 0 0,0 0 0,1 0 0,-1 0 0,1 0 0,-1 0 0,1 0 0,-1 0 0,1 0 0,-1 0 0,1 0 0,-1 1 0,1-1 0,-1 0 0,1 0 0,-1 1 0,1-1 0,-1 0 0,1 0 0,-1 1 0,1-1 0,0 1 0,-1-1 0,1 0 0,0 1 0,-1-1 0,1 1 0,0-1 0,-1 1 0,1-1 0,0 1 0,0-1 0,0 1 0,0-1 0,-1 1 0,1-1 0,0 2 0,-4 27 0,3-22 0,0-1 0,0 0 0,0 1 0,-1-1 0,0 0 0,0 0 0,0 0 0,-1 0 0,0-1 0,0 1 0,-8 9 0,11-15 0,0 1 0,0-1 0,0 0 0,0 0 0,0 0 0,0 0 0,-1 0 0,1 0 0,0 1 0,0-1 0,0 0 0,0 0 0,-1 0 0,1 0 0,0 0 0,0 0 0,0 0 0,0 0 0,-1 0 0,1 0 0,0 0 0,0 0 0,0 0 0,-1 0 0,1 0 0,0 0 0,0 0 0,0 0 0,0 0 0,-1 0 0,1 0 0,0 0 0,0 0 0,0 0 0,0-1 0,-1 1 0,1 0 0,0 0 0,0 0 0,0 0 0,0 0 0,0 0 0,0-1 0,-1 1 0,1 0 0,0 0 0,0 0 0,0 0 0,0 0 0,0-1 0,-4-14 0,2-16 0,1 26 0,1 1 0,1-1 0,-1 0 0,1 0 0,0 0 0,0 1 0,0-1 0,0 0 0,1 1 0,0-1 0,0 1 0,0-1 0,1 1 0,-1 0 0,1 0 0,0 0 0,0 1 0,0-1 0,1 1 0,-1-1 0,1 1 0,0 0 0,0 1 0,0-1 0,0 1 0,0-1 0,1 1 0,-1 0 0,1 1 0,-1-1 0,1 1 0,0 0 0,0 0 0,-1 0 0,1 1 0,8 0 0,6-2 0,-1 2 0,1 0 0,-1 1 0,1 1 0,21 4 0,-36-5 0,0 0 0,0 1 0,0-1 0,0 1 0,0-1 0,0 1 0,0 0 0,-1 1 0,1-1 0,-1 1 0,1-1 0,-1 1 0,0 0 0,0 1 0,-1-1 0,1 0 0,-1 1 0,1-1 0,-1 1 0,0 0 0,0 0 0,-1 0 0,1 0 0,-1 0 0,0 0 0,0 0 0,0 0 0,0 5 0,-1-3 0,-1 0 0,0 1 0,0-1 0,-1 1 0,1-1 0,-2 0 0,1 0 0,0 0 0,-1 0 0,0 0 0,-6 8 0,-8 17 0,9-6 0,7-20 0,-1 0 0,1-1 0,-1 1 0,0-1 0,0 1 0,0-1 0,0 0 0,-1 0 0,0 0 0,-4 6 0,6-10 0,0 0 0,1 0 0,-1 0 0,0 0 0,1 0 0,-1 0 0,1 0 0,-1 0 0,0 0 0,1-1 0,-1 1 0,1 0 0,-1 0 0,0-1 0,1 1 0,-1 0 0,1-1 0,-1 1 0,1 0 0,-1-1 0,1 1 0,0-1 0,-1 1 0,1-1 0,-1 1 0,1-1 0,0 1 0,0-1 0,-1 1 0,1-1 0,0 0 0,0 1 0,-1-1 0,1 0 0,-11-25 0,11 26 0,-30-94 0,27 84 0,1-1 0,-1 0 0,2 0 0,0-1 0,0 1 0,2-18 0,-1 29 0,0-1 0,0 1 0,0-1 0,0 1 0,0-1 0,0 1 0,0 0 0,0-1 0,0 1 0,1-1 0,-1 1 0,0-1 0,0 1 0,1-1 0,-1 1 0,0 0 0,0-1 0,1 1 0,-1 0 0,0-1 0,1 1 0,-1 0 0,1-1 0,-1 1 0,0 0 0,1 0 0,-1-1 0,1 1 0,-1 0 0,1 0 0,-1 0 0,1 0 0,-1 0 0,1 0 0,18 8 0,13 23 0,-11-4 0,-14-18 0,0 1 0,1-1 0,0 0 0,0-1 0,1 0 0,0-1 0,20 13 0,-28-19 0,0 0 0,0-1 0,0 1 0,0-1 0,1 1 0,-1-1 0,0 1 0,0-1 0,1 0 0,-1 0 0,0 0 0,1 0 0,-1 0 0,0 0 0,0 0 0,1 0 0,-1 0 0,0 0 0,1-1 0,-1 1 0,0 0 0,0-1 0,0 0 0,1 1 0,-1-1 0,0 1 0,0-1 0,0 0 0,2-1 0,-1-1 0,-1 0 0,1 0 0,0 0 0,-1 0 0,1 0 0,-1 0 0,0-1 0,0 1 0,0 0 0,-1-1 0,1-3 0,1-6 0,-2 1 0,0-1 0,0 1 0,-1 0 0,-4-21 0,1 22 0,-1-1 0,0 0 0,-1 1 0,-8-13 0,8 15 0,0-1 0,0 0 0,2-1 0,-1 1 0,-4-17 0,-13-63 0,9 40 0,1-1 0,3-1 0,-5-100 0,13 116 0,0-37 0,2 68 0,-1 1 0,1 0 0,-1-1 0,1 1 0,1-1 0,-1 1 0,0 0 0,1 0 0,0 0 0,0 0 0,0 0 0,5-5 0,-6 8 3,0 0 1,0 0-1,0 0 0,1 0 0,-1 0 1,0 0-1,1 0 0,-1 1 0,1-1 1,-1 0-1,1 1 0,-1-1 0,1 1 1,0 0-1,-1-1 0,1 1 0,-1 0 1,1 0-1,0 0 0,-1 0 0,1 1 0,-1-1 1,1 0-1,0 0 0,-1 1 0,1-1 1,-1 1-1,1 0 0,-1-1 0,1 1 1,-1 0-1,0 0 0,1 0 0,-1 0 1,0 0-1,2 2 0,1 0-152,0 1 1,0 0-1,-1 0 1,1 0-1,-1 0 1,0 1-1,0 0 1,0-1-1,3 10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0.699"/>
    </inkml:context>
    <inkml:brush xml:id="br0">
      <inkml:brushProperty name="width" value="0.2" units="cm"/>
      <inkml:brushProperty name="height" value="0.2" units="cm"/>
      <inkml:brushProperty name="color" value="#FFFFFF"/>
    </inkml:brush>
  </inkml:definitions>
  <inkml:trace contextRef="#ctx0" brushRef="#br0">121 576 24575,'4'1'0,"5"-8"0,10-6 0,-19 13 0,0 0 0,1-1 0,-1 1 0,0 0 0,1 0 0,-1 0 0,0 0 0,1 0 0,-1 0 0,0 0 0,1 0 0,-1 0 0,0 0 0,1 0 0,-1 0 0,0 0 0,1 0 0,-1 0 0,1 0 0,-1 0 0,0 0 0,1 0 0,-1 0 0,0 0 0,1 1 0,-1-1 0,0 0 0,0 0 0,1 0 0,-1 1 0,0-1 0,0 0 0,1 0 0,-1 1 0,0-1 0,0 0 0,1 1 0,-1-1 0,0 0 0,0 1 0,0-1 0,0 0 0,0 1 0,0-1 0,1 1 0,0 41 0,0-41 0,-1 0 0,0 1 0,0-1 0,0 0 0,0 0 0,0 0 0,0 1 0,0-1 0,-1 0 0,1 0 0,0 0 0,-1 0 0,1 1 0,0-1 0,-1 0 0,0 0 0,1 0 0,-1 0 0,0 0 0,1 0 0,-1 0 0,0-1 0,0 1 0,0 0 0,0 0 0,0-1 0,0 1 0,0 0 0,0-1 0,-2 2 0,2-3 0,0 1 0,0-1 0,0 1 0,0-1 0,0 0 0,0 0 0,0 1 0,0-1 0,0 0 0,0 0 0,0 0 0,0 0 0,1 0 0,-1 0 0,0 0 0,1 0 0,-1 0 0,1 0 0,-1-1 0,1 1 0,-1 0 0,1 0 0,0-2 0,-9-36 0,8 30 0,-24-136 0,28 151 0,0-1 0,0 1 0,1-1 0,0 0 0,0 0 0,0-1 0,8 8 0,41 38 0,-43-42 0,-6-9 0,-12-21 0,-21-30 0,-61-65 0,51 67 0,34 42 0,0 0 0,1 0 0,0-1 0,1 1 0,0-1 0,0 0 0,1 0 0,0 0 0,0 0 0,1 0 0,1-1 0,-1 1 0,3-19 0,28 81 0,-8-25 0,-11-26 0,-3-21 0,-6 1 0,-1-1 0,-2 0 0,1 1 0,-2-1 0,-1 1 0,-6-26 0,-1-6 0,12 101 0,-2-35 0,0 0 0,1 0 0,5 30 0,4-16 0,1-1 0,2-1 0,0 0 0,22 32 0,-9-15 0,-17-29 0,0-2 0,-1-1 0,-1 1 0,0 1 0,-1-1 0,0 1 0,-1 0 0,-1 1 0,0-1 0,1 25 0,-4-37-34,6 72 192,-6-69-293,1 0 0,-1 0-1,1-1 1,0 1-1,1-1 1,-1 0 0,1 1-1,0-1 1,0-1-1,7 9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5:55.618"/>
    </inkml:context>
    <inkml:brush xml:id="br0">
      <inkml:brushProperty name="width" value="0.2" units="cm"/>
      <inkml:brushProperty name="height" value="0.2" units="cm"/>
      <inkml:brushProperty name="color" value="#FFFFFF"/>
    </inkml:brush>
  </inkml:definitions>
  <inkml:trace contextRef="#ctx0" brushRef="#br0">0 458 24575,'43'1'0,"-27"0"0,1 0 0,-1-1 0,0-1 0,0 0 0,1-1 0,-1-1 0,0-1 0,-1 0 0,27-11 0,-42 15 0,1 0 0,-1-1 0,1 1 0,-1-1 0,1 1 0,-1 0 0,1 0 0,-1-1 0,1 1 0,0 0 0,-1 0 0,1 0 0,0 0 0,-1 0 0,1-1 0,0 1 0,-1 0 0,1 0 0,-1 1 0,1-1 0,0 0 0,-1 0 0,1 0 0,0 0 0,-1 1 0,1-1 0,-1 0 0,1 0 0,-1 1 0,1-1 0,-1 0 0,1 1 0,-1-1 0,1 1 0,-1-1 0,1 1 0,-1-1 0,1 1 0,-1-1 0,0 1 0,1-1 0,-1 1 0,0 0 0,5 34 0,0-7 0,-5-28 0,1 1 0,-1-1 0,1 0 0,-1 0 0,1 1 0,-1-1 0,0 0 0,1 0 0,0 0 0,-1 0 0,1 0 0,-1 1 0,1-1 0,-1 0 0,1 0 0,-1 0 0,1 0 0,-1-1 0,1 1 0,-1 0 0,1 0 0,-1 0 0,1 0 0,-1 0 0,1-1 0,-1 1 0,1 0 0,-1 0 0,1-1 0,-1 1 0,0 0 0,1-1 0,-1 1 0,1 0 0,-1-1 0,0 1 0,0-1 0,1 1 0,-1-1 0,0 1 0,1-1 0,-1 1 0,0-1 0,0 1 0,0-1 0,0 1 0,0-1 0,0 1 0,1-1 0,9-27 0,-10 23 0,-1-1 0,0 1 0,-1-1 0,1 1 0,-1 0 0,0-1 0,0 1 0,0 0 0,-1 0 0,0 1 0,0-1 0,-6-7 0,4 6 0,0-1 0,1-1 0,0 1 0,-6-15 0,3 4 0,-1 0 0,-1 0 0,-1 1 0,-13-18 0,14 22 0,0-1 0,1 0 0,0-1 0,1 0 0,0 0 0,-6-24 0,7 11-682,-20-51-1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6:04.352"/>
    </inkml:context>
    <inkml:brush xml:id="br0">
      <inkml:brushProperty name="width" value="0.2" units="cm"/>
      <inkml:brushProperty name="height" value="0.2" units="cm"/>
      <inkml:brushProperty name="color" value="#FFFFFF"/>
    </inkml:brush>
  </inkml:definitions>
  <inkml:trace contextRef="#ctx0" brushRef="#br0">662 1368 24575,'9'-1'0,"0"0"0,1-1 0,-1 0 0,14-5 0,8-2 0,-20 6 0,2 1 0,0-1 0,-1 0 0,22-10 0,-32 13 0,-1-1 0,1 1 0,-1-1 0,0 1 0,1-1 0,-1 0 0,0 0 0,0 1 0,0-1 0,1 0 0,-1 0 0,0 0 0,0 0 0,0 0 0,-1-1 0,1 1 0,0 0 0,0 0 0,-1-1 0,1 1 0,0 0 0,-1-1 0,1 1 0,-1 0 0,0-1 0,0 1 0,1-1 0,-1 1 0,0-1 0,0 1 0,0-1 0,0 1 0,-1 0 0,1-1 0,0 1 0,0-1 0,-1 1 0,1-1 0,-1 1 0,0 0 0,1 0 0,-2-2 0,-29-67 0,27 58 0,0 1 0,-1-1 0,-1 1 0,0 0 0,0 1 0,-11-14 0,1 3 0,1 0 0,1 0 0,0-2 0,2 1 0,1-2 0,-14-39 0,15 29 0,8 23 0,-1 0 0,0 0 0,-1 0 0,0 0 0,-1 1 0,0 0 0,-1 0 0,0 0 0,0 0 0,-12-12 0,9 11 0,1-1 0,1 0 0,0 0 0,1-1 0,0 0 0,1 0 0,0 0 0,-3-16 0,-16-39 0,-26-66 0,12 30 0,32 92 0,0 1 0,0-1 0,-2 1 0,-8-10 0,9 12 0,0-1 0,0 1 0,1-1 0,1-1 0,-8-18 0,11 23 0,0-1 0,0 1 0,0-1 0,-1 1 0,0 0 0,0 0 0,-1 0 0,1 0 0,-1 1 0,-1-1 0,1 1 0,-1 0 0,0 0 0,0 1 0,0-1 0,0 1 0,-1 0 0,0 1 0,0 0 0,-11-5 0,-19-3 0,-114-25 0,95 21-1365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0:53.642"/>
    </inkml:context>
    <inkml:brush xml:id="br0">
      <inkml:brushProperty name="width" value="0.35" units="cm"/>
      <inkml:brushProperty name="height" value="0.35" units="cm"/>
      <inkml:brushProperty name="color" value="#FFFFFF"/>
    </inkml:brush>
  </inkml:definitions>
  <inkml:trace contextRef="#ctx0" brushRef="#br0">1 166 24575,'0'-1'0,"1"0"0,-1-1 0,1 1 0,-1 0 0,1 0 0,-1 0 0,1 0 0,0 0 0,0 0 0,0 1 0,-1-1 0,1 0 0,0 0 0,0 1 0,0-1 0,0 0 0,0 1 0,0-1 0,0 1 0,1-1 0,-1 1 0,0-1 0,0 1 0,0 0 0,0 0 0,0 0 0,1 0 0,0 0 0,41-4 0,-36 3 0,287-39 0,-117 11 0,-114 19 0,-32 4 0,1 2 0,33-1 0,-9 6 0,107-15 0,47-14 0,-129 22 0,142 5 0,-93 4 0,-45-5 0,93 4 0,-16 22 0,-99-13 0,-40-7 0,0 0 0,32 0 0,212 13 0,-230-14 0,-21-3 0,-1 1 0,0 1 0,0 0 0,0 1 0,26 9 0,-38-11 0,0 0 0,-1 1 0,1-1 0,0 1 0,0 0 0,-1 0 0,1 0 0,-1 0 0,0 1 0,1-1 0,-1 1 0,0-1 0,0 1 0,-1 0 0,1 0 0,-1-1 0,1 1 0,-1 0 0,0 1 0,0-1 0,0 0 0,0 0 0,-1 0 0,0 0 0,1 1 0,-1-1 0,0 0 0,0 0 0,-1 1 0,1-1 0,-1 0 0,-1 6 0,1-5 0,0 0 0,0 0 0,-1 0 0,0 0 0,0 0 0,0 0 0,0-1 0,0 1 0,-1 0 0,1-1 0,-1 0 0,0 0 0,0 0 0,0 0 0,-1 0 0,1 0 0,-1-1 0,1 0 0,-1 1 0,0-1 0,0-1 0,0 1 0,0-1 0,0 1 0,0-1 0,-1 0 0,-6 0 0,-11 2 0,-1-2 0,1 0 0,-1-2 0,-23-3 0,28 3 0,-87-10 0,-107-3 0,-1060 14 0,1237 2 0,-51 9 0,50-6 0,-48 2 0,44-7 0,26-2 0,1 2 0,-1 0 0,0 1 0,0 0 0,1 1 0,-1 0 0,1 1 0,0 0 0,-1 2 0,-15 6 0,-45 17 0,61-25 0,1 1 0,-1 1 0,1 0 0,0 0 0,-19 12 0,31-16 0,-1-1 0,0 1 0,0-1 0,1 1 0,-1-1 0,0 1 0,1-1 0,-1 1 0,1-1 0,-1 1 0,0 0 0,1 0 0,0-1 0,-1 1 0,1 0 0,-1 0 0,1-1 0,0 1 0,-1 0 0,1 0 0,0 0 0,0-1 0,0 1 0,0 0 0,0 0 0,0 0 0,0 0 0,0 0 0,0-1 0,0 1 0,0 0 0,0 0 0,1 1 0,1 0 0,-1 0 0,1 0 0,0 0 0,0 0 0,0 0 0,0-1 0,0 1 0,0-1 0,0 1 0,0-1 0,4 1 0,5 3 0,0-1 0,1 0 0,-1-1 0,15 3 0,49-1 0,101-7 0,-52-1 0,73 1 0,206 5 0,-271 7 0,79 3 0,-128-10 0,123 21 0,-102-10 0,-59-10 0,69-4 0,27 1 0,-133 1 0,0-1 0,0 1 0,0 1 0,-1-1 0,1 2 0,-1-1 0,8 5 0,-13-7 0,0 0 0,-1 0 0,1 0 0,-1 0 0,0 0 0,1 1 0,-1-1 0,0 0 0,0 1 0,0-1 0,0 1 0,0-1 0,0 1 0,0-1 0,1 4 0,-2-3 0,0-1 0,0 0 0,0 0 0,-1 1 0,1-1 0,0 0 0,-1 0 0,1 1 0,-1-1 0,1 0 0,-1 0 0,1 0 0,-1 0 0,0 0 0,1 0 0,-1 0 0,0 0 0,0 0 0,0 0 0,0 0 0,0 0 0,0-1 0,0 1 0,0 0 0,-2 0 0,-15 9 0,-1-1 0,0 0 0,0-2 0,0-1 0,-1 0 0,0-1 0,0-1 0,-29 2 0,-319-2 0,189-7 0,-800 3 0,951-2 0,-49-8 0,48 5 0,-47-2 0,63 6 0,0 1 0,0 1 0,0 0 0,0 1 0,0 1 0,0 0 0,0 0 0,-15 7 0,28-10 0,0 1 0,-1-1 0,1 0 0,0 0 0,0 1 0,0-1 0,0 0 0,-1 0 0,1 1 0,0-1 0,0 0 0,0 1 0,0-1 0,0 0 0,0 0 0,0 1 0,0-1 0,0 0 0,0 1 0,0-1 0,0 0 0,0 1 0,0-1 0,0 0 0,0 1 0,0-1 0,0 0 0,1 0 0,-1 1 0,0-1 0,0 0 0,0 0 0,0 1 0,1-1 0,-1 0 0,0 0 0,0 1 0,1-1 0,-1 0 0,0 0 0,0 0 0,1 0 0,-1 1 0,0-1 0,0 0 0,1 0 0,-1 0 0,0 0 0,1 0 0,-1 0 0,0 0 0,1 0 0,21 12 0,-18-11 0,45 20 0,-37-17 0,-1 1 0,1 0 0,-1 1 0,13 8 0,-19-10 0,-1-1 0,0 1 0,0 0 0,-1 0 0,1 0 0,-1 0 0,0 1 0,0 0 0,0-1 0,-1 1 0,1 0 0,-1 0 0,2 9 0,6 13 0,2-1 0,0 0 0,2-1 0,1 0 0,31 39 0,-43-60 0,0-1 0,0 0 0,0-1 0,1 1 0,-1 0 0,1-1 0,-1 0 0,1 0 0,0 0 0,0 0 0,0-1 0,0 1 0,0-1 0,0 0 0,0 0 0,9 0 0,8 0 0,0 0 0,26-4 0,-11 2 0,739-2 0,-434 4 0,-315 1 0,1 1 0,-1 1 0,41 11 0,-39-8 0,-1-1 0,2-1 0,29 1 0,-38-5 0,5-1 0,-1 1 0,0 1 0,33 7 0,-19-2 0,0-3 0,1-1 0,0-2 0,77-7 0,-24-12-1365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04.353"/>
    </inkml:context>
    <inkml:brush xml:id="br0">
      <inkml:brushProperty name="width" value="0.35" units="cm"/>
      <inkml:brushProperty name="height" value="0.35" units="cm"/>
      <inkml:brushProperty name="color" value="#FFFFFF"/>
    </inkml:brush>
  </inkml:definitions>
  <inkml:trace contextRef="#ctx0" brushRef="#br0">282 461 24575,'0'-16'0,"0"1"0,-1-1 0,-1 1 0,0 0 0,-9-30 0,8 38 0,0 1 0,0-1 0,-1 0 0,1 1 0,-2 0 0,1 0 0,0 0 0,-1 0 0,0 1 0,-1 0 0,1 0 0,-1 0 0,0 1 0,-9-6 0,6 5 0,-2-2 0,1 1 0,-2 0 0,1 1 0,-1 0 0,-18-5 0,25 8 0,0 0 0,0 0 0,0-1 0,1 0 0,-1 0 0,1 0 0,0-1 0,0 0 0,0 1 0,0-1 0,0-1 0,1 1 0,0 0 0,0-1 0,0 0 0,1 1 0,-1-1 0,1 0 0,-2-8 0,0 3 0,1 0 0,0 0 0,1 0 0,0 0 0,0-1 0,1 1 0,0-1 0,1 1 0,2-15 0,-2 25 0,0 0 0,0 0 0,0 0 0,0 0 0,0-1 0,0 1 0,0 0 0,0 0 0,0 0 0,0 0 0,0 0 0,0-1 0,0 1 0,0 0 0,0 0 0,1 0 0,-1 0 0,0 0 0,0-1 0,0 1 0,0 0 0,0 0 0,0 0 0,1 0 0,-1 0 0,0 0 0,0 0 0,0 0 0,0 0 0,0-1 0,1 1 0,-1 0 0,0 0 0,0 0 0,0 0 0,0 0 0,1 0 0,-1 0 0,0 0 0,0 0 0,0 0 0,0 0 0,1 0 0,-1 1 0,0-1 0,0 0 0,0 0 0,0 0 0,1 0 0,-1 0 0,0 0 0,0 0 0,12 10 0,6 14 0,37 69 0,71 104 0,96 83 0,-200-249 0,-1 0 0,-2 1 0,-1 2 0,23 59 0,-3-6 0,-26-58 0,13 49 0,-19-54 0,2-1 0,0 0 0,20 38 0,-25-57 0,0 1 0,0-1 0,1 0 0,-1 0 0,1 0 0,0 0 0,1 0 0,-1-1 0,0 0 0,1 0 0,0 0 0,0 0 0,10 3 0,3 0 0,1-1 0,33 4 0,-42-8 0,0 0 0,0 0 0,0 1 0,0 0 0,-1 1 0,1 0 0,-1 1 0,0 0 0,0 0 0,0 1 0,0 0 0,15 12 0,9 23 0,-1 1 0,38 67 0,-41-63 0,-13-17 0,-13-22 0,0 1 0,1-1 0,0 0 0,0 0 0,1 0 0,0-1 0,0 1 0,0-1 0,10 7 0,4 3 0,0 1 0,-1 0 0,-1 2 0,-1 0 0,24 32 0,-32-40 0,47 67 0,-23-32 0,42 46 0,-61-75 0,-1 1 0,0 0 0,-1 1 0,11 26 0,12 18 0,17 18 0,-18-29 0,33 65 0,-63-110 0,1 0 0,0 0 0,1-1 0,-1 1 0,1-1 0,0 0 0,0 0 0,11 7 0,53 32 0,-47-31 0,-14-9 0,-1 0 0,1-1 0,0 0 0,-1-1 0,1 0 0,0 0 0,0-1 0,17 1 0,72-4 0,-42-1 0,-41 3 0,0-1 0,0-1 0,0 0 0,-1-1 0,1-1 0,-1 0 0,22-10 0,0-4 0,46-31 0,-77 47 0,12-7 0,0 1 0,0 1 0,1 0 0,30-7 0,-32 10 0,-1 0 0,0 0 0,0-2 0,0 0 0,-1 0 0,1-2 0,20-14 0,30-22 0,-51 36 0,-1 0 0,1 0 0,-1-2 0,-1 1 0,0-1 0,16-19 0,30-38 0,-42 52 0,-1-1 0,0 0 0,-2-1 0,15-26 0,-26 42 0,-1 0 0,1 0 0,-1 1 0,0-1 0,1 0 0,-1 0 0,0 0 0,0 0 0,0 0 0,1 0 0,-1 0 0,0 0 0,0 0 0,-1 0 0,1 0 0,0 1 0,0-1 0,0 0 0,-1 0 0,1 0 0,0 0 0,-1 0 0,1 0 0,0 0 0,-1 1 0,0-1 0,1 0 0,-1 0 0,1 1 0,-1-1 0,0 0 0,1 1 0,-1-1 0,0 1 0,0-1 0,0 1 0,1-1 0,-1 1 0,0-1 0,0 1 0,0 0 0,0 0 0,0-1 0,0 1 0,0 0 0,0 0 0,1 0 0,-3 0 0,-56-3 0,50 3 0,-352 14 0,-39 0 0,381-13 0,-27-1 0,44 0 0,0 0 0,0 0 0,0 0 0,0 0 0,0-1 0,0 1 0,0-1 0,0 1 0,1-1 0,-1 0 0,0 0 0,0 0 0,0 0 0,1 0 0,-4-3 0,5 4 0,-1-1 0,1 0 0,0 0 0,-1 0 0,1 1 0,0-1 0,0 0 0,0 0 0,0 0 0,-1 1 0,1-1 0,0 0 0,1 0 0,-1 0 0,0 0 0,0 1 0,0-1 0,0 0 0,1 0 0,-1 0 0,0 1 0,1-1 0,-1 0 0,0 0 0,1 1 0,-1-1 0,1 0 0,-1 1 0,1-1 0,0 1 0,-1-1 0,1 1 0,0-1 0,-1 1 0,1-1 0,0 1 0,1-1 0,34-19 0,-28 16 0,111-46 0,-78 35 0,-1-2 0,38-23 0,-77 40 0,0-1 0,0 1 0,0-1 0,0 1 0,0-1 0,0 0 0,0 0 0,0 1 0,0-1 0,-1 0 0,1 0 0,0 0 0,0 0 0,-1 0 0,1 0 0,-1 0 0,1 0 0,-1 0 0,1-1 0,-1 2 0,0-1 0,-1 1 0,1-1 0,0 0 0,-1 1 0,1-1 0,0 1 0,-1 0 0,1-1 0,-1 1 0,1-1 0,0 1 0,-1 0 0,1-1 0,-1 1 0,0 0 0,1-1 0,-1 1 0,1 0 0,-1 0 0,1 0 0,-1 0 0,0-1 0,1 1 0,-1 0 0,-54-4 0,47 4 0,-80-3 0,1-4 0,0-4 0,0-3 0,1-4 0,-163-58 0,241 73 0,0 0 0,1-1 0,0 0 0,-1 0 0,-11-10 0,18 14 0,1-1 0,-1 1 0,0-1 0,1 0 0,-1 1 0,1-1 0,-1 0 0,1 1 0,-1-1 0,1 0 0,0 0 0,-1 1 0,1-1 0,0 0 0,0 0 0,-1 0 0,1 0 0,0 1 0,0-1 0,0 0 0,0 0 0,0 0 0,1-1 0,-1 0 0,1 1 0,0-1 0,0 1 0,1-1 0,-1 1 0,0 0 0,0-1 0,1 1 0,-1 0 0,0 0 0,1 0 0,-1 0 0,1 0 0,0 1 0,-1-1 0,3-1 0,2 0 0,0-1 0,0 0 0,0 0 0,-1-1 0,1 0 0,-1 0 0,0 0 0,0-1 0,0 1 0,5-9 0,-12 9 0,0 0 0,0 0 0,0 0 0,-1 1 0,1-1 0,-1 0 0,0 1 0,-5-5 0,6 5 0,-17-14 0,-1 0 0,0 1 0,-1 1 0,-1 1 0,0 1 0,-43-18 0,22 10 0,7 3 0,16 9 0,0 0 0,1-2 0,-23-17 0,37 25 0,1-1 0,0 1 0,0-1 0,1 0 0,-1 0 0,1 0 0,0 0 0,0-1 0,0 1 0,1-1 0,-1 0 0,1 0 0,0 0 0,1 0 0,-1 0 0,1 0 0,0 0 0,-1-10 0,1-44 0,-6-85 0,-2-69-1365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16.700"/>
    </inkml:context>
    <inkml:brush xml:id="br0">
      <inkml:brushProperty name="width" value="0.35" units="cm"/>
      <inkml:brushProperty name="height" value="0.35" units="cm"/>
      <inkml:brushProperty name="color" value="#FFFFFF"/>
    </inkml:brush>
  </inkml:definitions>
  <inkml:trace contextRef="#ctx0" brushRef="#br0">796 883 24575,'-6'-1'0,"0"-1"0,1 0 0,-1 0 0,1-1 0,0 1 0,0-1 0,0-1 0,0 1 0,0-1 0,-7-6 0,-4-3 0,-10-5 0,0-1 0,2-1 0,0-2 0,1 0 0,1-1 0,-20-29 0,26 27 0,-22-50 0,-3-7 0,-32-32 0,66 104 0,0 0 0,-1 0 0,0 1 0,0-1 0,-13-9 0,2 2 0,-20-21 0,20 21 0,2 0 0,0-1 0,-16-23 0,-29-60 0,59 98 0,0 0 0,0 1 0,0-1 0,0 1 0,0 0 0,-1 0 0,1 0 0,-1 1 0,1-1 0,-1 1 0,-4-1 0,-24-13 0,32 15 0,-1 0 0,1-1 0,0 1 0,0 0 0,-1-1 0,1 1 0,0 0 0,-1-1 0,1 1 0,-1 0 0,1 0 0,0 0 0,-1 0 0,1-1 0,-1 1 0,1 0 0,0 0 0,-1 0 0,1 0 0,-1 0 0,1 0 0,-1 0 0,1 0 0,0 0 0,-1 0 0,1 0 0,-1 0 0,1 0 0,-1 0 0,1 1 0,0-1 0,-1 0 0,1 0 0,-1 0 0,1 1 0,0-1 0,-1 0 0,1 0 0,0 1 0,-1 0 0,-2 21 0,14 28 0,-5-40 0,0 0 0,1-1 0,0 0 0,1 0 0,0 0 0,0-1 0,1 0 0,0 0 0,1-1 0,15 9 0,34 29 0,-46-34 0,1-1 0,0-1 0,0 0 0,26 11 0,-29-15 0,-1 0 0,1 0 0,-1 1 0,0 0 0,0 0 0,-1 1 0,0 1 0,0 0 0,-1 0 0,0 1 0,11 14 0,-13-13 0,1-1 0,0 0 0,1 0 0,0-1 0,0 1 0,1-2 0,0 1 0,12 7 0,10 3 0,44 19 0,-61-30 0,-1 0 0,0 1 0,0 1 0,13 11 0,22 14 0,19 12 0,-42-28 0,51 28 0,-64-39 0,-1 0 0,0 1 0,13 11 0,24 17 0,-39-30 0,0 1 0,0 0 0,-1 0 0,0 1 0,9 12 0,31 27 0,-9-6 0,-35-35 0,0 0 0,1 0 0,0-1 0,0 0 0,1 0 0,-1 0 0,1-1 0,9 6 0,73 27 0,-70-31 0,1 1 0,-1 0 0,-1 2 0,0 0 0,0 1 0,-1 0 0,22 19 0,-25-18 27,1-1-1,-1 0 1,2-1-1,30 14 1,30 19-1525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25.811"/>
    </inkml:context>
    <inkml:brush xml:id="br0">
      <inkml:brushProperty name="width" value="0.35" units="cm"/>
      <inkml:brushProperty name="height" value="0.35" units="cm"/>
      <inkml:brushProperty name="color" value="#FFFFFF"/>
    </inkml:brush>
  </inkml:definitions>
  <inkml:trace contextRef="#ctx0" brushRef="#br0">668 731 24575,'2'40'0,"13"79"0,-13-110 0,2 24 0,-1 54 0,-3-60 0,1 1 0,1-1 0,7 33 0,-8-58 0,-1 0 0,1-1 0,-1 1 0,1 0 0,-1 0 0,0 0 0,0 0 0,0 0 0,0-1 0,0 1 0,0 0 0,0 0 0,0 0 0,-1 0 0,1 0 0,-1-1 0,0 1 0,1 0 0,-1-1 0,0 1 0,0 0 0,0-1 0,0 1 0,0-1 0,0 1 0,-1-1 0,1 1 0,0-1 0,-1 0 0,1 0 0,-1 0 0,1 0 0,-1 0 0,0 0 0,1 0 0,-1-1 0,-3 2 0,-7 0 0,0 0 0,0 0 0,0-2 0,1 1 0,-17-3 0,-29 3 0,11 12 0,34-9 0,1-1 0,-1 0 0,-24 2 0,35-4 0,-1-1 0,1 0 0,0 0 0,-1 1 0,1-1 0,0 1 0,0-1 0,-1 1 0,1 0 0,0-1 0,0 1 0,0 0 0,0 0 0,0 0 0,0 0 0,0 0 0,0 0 0,0 0 0,0 0 0,0 0 0,1 0 0,-1 1 0,0-1 0,1 0 0,-1 0 0,1 1 0,-1-1 0,1 0 0,0 1 0,0-1 0,-1 1 0,1-1 0,0 0 0,0 1 0,0-1 0,1 0 0,-1 1 0,0-1 0,0 1 0,1-1 0,-1 0 0,1 0 0,-1 1 0,1-1 0,0 0 0,-1 0 0,1 0 0,0 1 0,0-1 0,0 0 0,0 0 0,0 0 0,0 0 0,0-1 0,0 1 0,0 0 0,0 0 0,1-1 0,-1 1 0,0 0 0,0-1 0,1 0 0,-1 1 0,0-1 0,2 1 0,89 21 0,-88-22 0,0-1 0,0 1 0,0-1 0,0 0 0,0-1 0,-1 1 0,1-1 0,0 1 0,-1-1 0,1 0 0,-1 0 0,0-1 0,0 1 0,0-1 0,0 1 0,0-1 0,0 0 0,-1 0 0,1-1 0,1-3 0,8-9 0,-1-1 0,14-29 0,-21 37 0,0 0 0,1 0 0,0 1 0,1-1 0,-1 1 0,1 1 0,1-1 0,0 1 0,0 0 0,0 1 0,9-7 0,1 3 0,-12 8 0,-1-1 0,1 1 0,-1-1 0,0 0 0,0 0 0,0 0 0,0 0 0,6-8 0,-10 10 0,-1 1 0,1-1 0,-1 1 0,1 0 0,-1-1 0,0 1 0,1 0 0,-1 0 0,0-1 0,1 1 0,-1 0 0,0 0 0,1 0 0,-1 0 0,0 0 0,1 0 0,-1 0 0,0 0 0,1 0 0,-1 0 0,0 0 0,1 0 0,-1 1 0,0-1 0,1 0 0,-2 1 0,-19 4 0,20-5 0,0 0 0,1 0 0,-1 1 0,0-1 0,0 0 0,0 0 0,1 0 0,-1 1 0,0-1 0,0 0 0,1 1 0,-1-1 0,0 0 0,0 1 0,1-1 0,-1 1 0,0 0 0,1-1 0,-1 1 0,1-1 0,-1 1 0,1 0 0,-1-1 0,1 1 0,0 0 0,-1 0 0,1-1 0,0 1 0,-1 0 0,1 0 0,0 1 0,1-2 0,0 0 0,0 1 0,0-1 0,0 0 0,1 0 0,-1 0 0,0 0 0,0 0 0,0 0 0,0 0 0,1 0 0,-1 0 0,0-1 0,0 1 0,0 0 0,0-1 0,0 1 0,0-1 0,0 1 0,0-1 0,0 0 0,0 1 0,2-2 0,43-17 0,-39 17 0,0 0 0,-1-1 0,1 1 0,-1-1 0,0 0 0,0-1 0,0 1 0,10-9 0,-16 11 0,0 0 0,0 0 0,0 0 0,1 0 0,-2 0 0,1 0 0,0 0 0,0 0 0,0 0 0,0 0 0,-1 0 0,1 0 0,0 0 0,-1 1 0,1-1 0,-1 0 0,1 0 0,-1 0 0,1 0 0,-1 1 0,1-1 0,-1 0 0,0 1 0,0-1 0,1 0 0,-1 1 0,0-1 0,0 1 0,0-1 0,1 1 0,-1-1 0,0 1 0,-1 0 0,-33-19 0,21 13 0,-163-80 0,157 74 0,1 0 0,0-1 0,1-2 0,0 1 0,2-2 0,-24-28 0,16 10 0,2 0 0,-30-65 0,49 93 0,2 5 0,-129-239 0,110 206 0,13 21 0,0 1 0,-1 0 0,-15-16 0,0 0 0,1-2 0,-30-52 0,27 42 0,16 24-455,0 0 0,-11-30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25.811"/>
    </inkml:context>
    <inkml:brush xml:id="br0">
      <inkml:brushProperty name="width" value="0.35" units="cm"/>
      <inkml:brushProperty name="height" value="0.35" units="cm"/>
      <inkml:brushProperty name="color" value="#FFFFFF"/>
    </inkml:brush>
  </inkml:definitions>
  <inkml:trace contextRef="#ctx0" brushRef="#br0">668 731 24575,'2'40'0,"13"79"0,-13-110 0,2 24 0,-1 54 0,-3-60 0,1 1 0,1-1 0,7 33 0,-8-58 0,-1 0 0,1-1 0,-1 1 0,1 0 0,-1 0 0,0 0 0,0 0 0,0 0 0,0-1 0,0 1 0,0 0 0,0 0 0,0 0 0,-1 0 0,1 0 0,-1-1 0,0 1 0,1 0 0,-1-1 0,0 1 0,0 0 0,0-1 0,0 1 0,0-1 0,0 1 0,-1-1 0,1 1 0,0-1 0,-1 0 0,1 0 0,-1 0 0,1 0 0,-1 0 0,0 0 0,1 0 0,-1-1 0,-3 2 0,-7 0 0,0 0 0,0 0 0,0-2 0,1 1 0,-17-3 0,-29 3 0,11 12 0,34-9 0,1-1 0,-1 0 0,-24 2 0,35-4 0,-1-1 0,1 0 0,0 0 0,-1 1 0,1-1 0,0 1 0,0-1 0,-1 1 0,1 0 0,0-1 0,0 1 0,0 0 0,0 0 0,0 0 0,0 0 0,0 0 0,0 0 0,0 0 0,0 0 0,0 0 0,1 0 0,-1 1 0,0-1 0,1 0 0,-1 0 0,1 1 0,-1-1 0,1 0 0,0 1 0,0-1 0,-1 1 0,1-1 0,0 0 0,0 1 0,0-1 0,1 0 0,-1 1 0,0-1 0,0 1 0,1-1 0,-1 0 0,1 0 0,-1 1 0,1-1 0,0 0 0,-1 0 0,1 0 0,0 1 0,0-1 0,0 0 0,0 0 0,0 0 0,0 0 0,0-1 0,0 1 0,0 0 0,0 0 0,1-1 0,-1 1 0,0 0 0,0-1 0,1 0 0,-1 1 0,0-1 0,2 1 0,89 21 0,-88-22 0,0-1 0,0 1 0,0-1 0,0 0 0,0-1 0,-1 1 0,1-1 0,0 1 0,-1-1 0,1 0 0,-1 0 0,0-1 0,0 1 0,0-1 0,0 1 0,0-1 0,0 0 0,-1 0 0,1-1 0,1-3 0,8-9 0,-1-1 0,14-29 0,-21 37 0,0 0 0,1 0 0,0 1 0,1-1 0,-1 1 0,1 1 0,1-1 0,0 1 0,0 0 0,0 1 0,9-7 0,1 3 0,-12 8 0,-1-1 0,1 1 0,-1-1 0,0 0 0,0 0 0,0 0 0,0 0 0,6-8 0,-10 10 0,-1 1 0,1-1 0,-1 1 0,1 0 0,-1-1 0,0 1 0,1 0 0,-1 0 0,0-1 0,1 1 0,-1 0 0,0 0 0,1 0 0,-1 0 0,0 0 0,1 0 0,-1 0 0,0 0 0,1 0 0,-1 0 0,0 0 0,1 0 0,-1 1 0,0-1 0,1 0 0,-2 1 0,-19 4 0,20-5 0,0 0 0,1 0 0,-1 1 0,0-1 0,0 0 0,0 0 0,1 0 0,-1 1 0,0-1 0,0 0 0,1 1 0,-1-1 0,0 0 0,0 1 0,1-1 0,-1 1 0,0 0 0,1-1 0,-1 1 0,1-1 0,-1 1 0,1 0 0,-1-1 0,1 1 0,0 0 0,-1 0 0,1-1 0,0 1 0,-1 0 0,1 0 0,0 1 0,1-2 0,0 0 0,0 1 0,0-1 0,0 0 0,1 0 0,-1 0 0,0 0 0,0 0 0,0 0 0,0 0 0,1 0 0,-1 0 0,0-1 0,0 1 0,0 0 0,0-1 0,0 1 0,0-1 0,0 1 0,0-1 0,0 0 0,0 1 0,2-2 0,43-17 0,-39 17 0,0 0 0,-1-1 0,1 1 0,-1-1 0,0 0 0,0-1 0,0 1 0,10-9 0,-16 11 0,0 0 0,0 0 0,0 0 0,1 0 0,-2 0 0,1 0 0,0 0 0,0 0 0,0 0 0,0 0 0,-1 0 0,1 0 0,0 0 0,-1 1 0,1-1 0,-1 0 0,1 0 0,-1 0 0,1 0 0,-1 1 0,1-1 0,-1 0 0,0 1 0,0-1 0,1 0 0,-1 1 0,0-1 0,0 1 0,0-1 0,1 1 0,-1-1 0,0 1 0,-1 0 0,-33-19 0,21 13 0,-163-80 0,157 74 0,1 0 0,0-1 0,1-2 0,0 1 0,2-2 0,-24-28 0,16 10 0,2 0 0,-30-65 0,49 93 0,2 5 0,-129-239 0,110 206 0,13 21 0,0 1 0,-1 0 0,-15-16 0,0 0 0,1-2 0,-30-52 0,27 42 0,16 24-455,0 0 0,-11-30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19.233"/>
    </inkml:context>
    <inkml:brush xml:id="br0">
      <inkml:brushProperty name="width" value="0.05" units="cm"/>
      <inkml:brushProperty name="height" value="0.05" units="cm"/>
      <inkml:brushProperty name="color" value="#FFFFFF"/>
    </inkml:brush>
  </inkml:definitions>
  <inkml:trace contextRef="#ctx0" brushRef="#br0">1 1 24575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3:21.699"/>
    </inkml:context>
    <inkml:brush xml:id="br0">
      <inkml:brushProperty name="width" value="0.05" units="cm"/>
      <inkml:brushProperty name="height" value="0.05" units="cm"/>
      <inkml:brushProperty name="color" value="#FFFFFF"/>
    </inkml:brush>
  </inkml:definitions>
  <inkml:trace contextRef="#ctx0" brushRef="#br0">46 1 24575,'0'4'0,"-4"1"0,-1 4 0,-4 0 0,-1 3 0,2 3 0,3 3 0,1-1-8191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08.685"/>
    </inkml:context>
    <inkml:brush xml:id="br0">
      <inkml:brushProperty name="width" value="0.2" units="cm"/>
      <inkml:brushProperty name="height" value="0.2" units="cm"/>
      <inkml:brushProperty name="color" value="#FFFFFF"/>
    </inkml:brush>
  </inkml:definitions>
  <inkml:trace contextRef="#ctx0" brushRef="#br0">1557 1659 24575,'-5'0'0,"-1"-1"0,0 0 0,0 0 0,0-1 0,1 0 0,-11-4 0,-14-5 0,-94-14 0,-2 6 0,-153-5 0,172 17 0,-114-8 0,-278-26 0,469 35 0,62 3 0,610 5 0,-620-2 0,1 2 0,25 5 0,-47-8 0,-1 1 0,1 0 0,-1 0 0,1 0 0,-1 0 0,0 0 0,1 0 0,-1 0 0,1 1 0,-1-1 0,1 0 0,-1 0 0,1 0 0,-1 0 0,0 0 0,1 1 0,-1-1 0,1 0 0,-1 0 0,0 1 0,1-1 0,-1 0 0,0 1 0,1-1 0,-1 0 0,0 1 0,0-1 0,1 1 0,-1-1 0,0 0 0,0 1 0,0-1 0,0 1 0,1-1 0,-15 9 0,-28 2 0,-23-4 0,-1-3 0,1-3 0,0-3 0,-1-3 0,1-3 0,-81-20 0,142 27 0,-13-3 0,0 0 0,-25-12 0,39 15 0,0 0 0,0 0 0,0 0 0,0-1 0,0 0 0,1 0 0,-1 1 0,1-1 0,-1-1 0,1 1 0,0 0 0,0-1 0,0 1 0,0-1 0,0 1 0,0-1 0,1 0 0,-1 0 0,1 0 0,0 0 0,-1-3 0,2 4 0,0 0 0,0 0 0,0 0 0,0 0 0,1 0 0,-1 0 0,1 0 0,-1 0 0,1 0 0,0 1 0,0-1 0,-1 0 0,1 0 0,1 1 0,-1-1 0,0 1 0,0-1 0,1 1 0,-1-1 0,0 1 0,4-3 0,39-22 0,-38 23 0,61-27 0,1 4 0,1 2 0,2 4 0,103-17 0,-130 26 0,-30 7 0,-24 5 0,-41 7 0,26-5 0,1 1 0,-1 1 0,1 2 0,-26 9 0,103-24 0,-15 3 0,118-22 0,301-12 0,-447 40 0,1 1 0,0 0 0,-1 0 0,1 1 0,-1 0 0,0 1 0,0 0 0,0 1 0,12 8 0,-9-6 0,0-1 0,0 0 0,0 0 0,22 5 0,43 1 0,1-4 0,114-2 0,75 7 0,51 36 0,-310-47 0,0-1 0,-1-1 0,1 0 0,0 0 0,0-1 0,-1 0 0,10-2 0,-14 1 0,1 0 0,-1 0 0,0 0 0,0 0 0,0-1 0,0 1 0,-1-1 0,1 0 0,-1 0 0,0-1 0,0 1 0,0 0 0,0-1 0,0 0 0,2-5 0,22-33 0,3 0 0,1 2 0,1 1 0,3 1 0,1 2 0,1 2 0,59-41 0,90-50 0,-185 124 0,0 0 0,1 0 0,-1 0 0,1 0 0,-1 0 0,0 0 0,0 0 0,0-1 0,0 1 0,1 0 0,-2 0 0,1-1 0,0 1 0,0-1 0,0 1 0,-1-1 0,2-2 0,-3 4 0,1-1 0,0 0 0,0 1 0,-1-1 0,1 0 0,0 1 0,-1-1 0,1 1 0,-1-1 0,1 1 0,-1-1 0,1 1 0,-1-1 0,1 1 0,-1-1 0,0 1 0,1 0 0,-1-1 0,1 1 0,-1 0 0,0-1 0,1 1 0,-1 0 0,0 0 0,1 0 0,-1 0 0,-1 0 0,-11-2 0,0 0 0,0 2 0,-16 0 0,16 1 0,-34 0 0,30 1 0,1-1 0,-1-1 0,1-1 0,-1 0 0,1-1 0,0 0 0,-17-6 0,32 8 0,1 0 0,0 0 0,-1 0 0,1-1 0,-1 1 0,1 0 0,-1 0 0,1 0 0,0 0 0,-1-1 0,1 1 0,-1 0 0,1 0 0,0-1 0,-1 1 0,1 0 0,0-1 0,-1 1 0,1-1 0,0 1 0,0 0 0,-1-1 0,1 1 0,0-1 0,0 1 0,0 0 0,0-1 0,-1 1 0,1-1 0,0 1 0,0-1 0,0 1 0,0-1 0,0 1 0,0-1 0,0 1 0,0-1 0,0 1 0,1 0 0,-1-2 0,18-16 0,34-10 0,-51 27 0,48-20 0,1 2 0,1 2 0,53-10 0,-287 14 0,179 13 0,0-1 0,-1 0 0,1 0 0,0 0 0,0-1 0,0 1 0,0-1 0,0 0 0,0 0 0,-4-3 0,8 5 0,0 0 0,0-1 0,-1 1 0,1 0 0,0-1 0,0 1 0,0 0 0,-1-1 0,1 1 0,0 0 0,0 0 0,0-1 0,0 1 0,0-1 0,0 1 0,0 0 0,0-1 0,0 1 0,0 0 0,0-1 0,0 1 0,0 0 0,0-1 0,0 1 0,0 0 0,0-1 0,0 1 0,0 0 0,0-1 0,0 1 0,1 0 0,-1-1 0,0 1 0,0 0 0,0-1 0,1 1 0,-1 0 0,1-1 0,27-12 0,127-20 0,-113 26 0,-2-1 0,1-2 0,-1-2 0,40-17 0,-76 27 0,0 1 0,0-2 0,0 1 0,-1 0 0,1-1 0,0 0 0,-1 1 0,0-1 0,0-1 0,0 1 0,0 0 0,0-1 0,-1 0 0,1 1 0,-1-1 0,0 0 0,3-7 0,-5 8 0,0 1 0,0-1 0,0 1 0,0-1 0,0 1 0,0 0 0,-1-1 0,1 1 0,-1-1 0,0 1 0,1 0 0,-1-1 0,0 1 0,0 0 0,-1 0 0,1 0 0,0 0 0,-1 0 0,1 0 0,-1 0 0,0 0 0,0 1 0,0-1 0,1 0 0,-1 1 0,-1 0 0,1-1 0,0 1 0,0 0 0,0 0 0,-1 0 0,-4 0 0,-15-6 0,-1 1 0,0 1 0,0 1 0,0 1 0,0 1 0,-28 1 0,-15-2 0,-9-1 0,36 3 0,-1-2 0,1-1 0,-1-2 0,-53-16 0,92 22 0,0 0 0,1 0 0,-1 0 0,0 0 0,0-1 0,0 1 0,0 0 0,0-1 0,0 1 0,1-1 0,-1 1 0,0-1 0,0 1 0,1-1 0,-1 0 0,0 1 0,1-1 0,-1 0 0,1 1 0,-1-1 0,0 0 0,1 0 0,0 0 0,-1 1 0,1-1 0,-1-1 0,2 1 0,-1 0 0,0 0 0,1 0 0,-1 0 0,1 0 0,0 1 0,-1-1 0,1 0 0,0 0 0,-1 1 0,1-1 0,0 0 0,0 1 0,0-1 0,-1 1 0,1-1 0,0 1 0,2-2 0,3-1 0,1 1 0,0-1 0,0 1 0,0 0 0,9-1 0,-10 5 0,-11 5 0,-14 4 0,-27 5 0,29-11 0,0 1 0,1 0 0,0 1 0,0 0 0,-21 15 0,34-20 0,0 1 0,0-1 0,1 0 0,-1 1 0,1 0 0,0-1 0,-1 1 0,1 0 0,1 0 0,-1 1 0,0-1 0,1 0 0,-1 0 0,1 1 0,0-1 0,0 1 0,1-1 0,-1 1 0,1-1 0,-1 1 0,1 0 0,0-1 0,0 1 0,1-1 0,-1 1 0,1-1 0,0 1 0,0-1 0,0 1 0,0-1 0,1 0 0,1 5 0,4 1 0,-1 1 0,2-1 0,-1-1 0,1 1 0,0-1 0,1-1 0,0 1 0,0-1 0,1-1 0,-1 0 0,1 0 0,1-1 0,10 4 0,-19-8 0,-1-1 0,0 1 0,0 0 0,1-1 0,-1 0 0,0 1 0,1-1 0,-1 0 0,0 1 0,1-1 0,-1 0 0,1 0 0,-1 0 0,0 0 0,1 0 0,-1-1 0,0 1 0,1 0 0,-1-1 0,0 1 0,1-1 0,-1 1 0,0-1 0,0 0 0,1 1 0,-1-1 0,0 0 0,0 0 0,0 0 0,0 0 0,0 0 0,0 0 0,0 0 0,0 0 0,-1 0 0,1 0 0,0-1 0,-1 1 0,1 0 0,-1 0 0,1-1 0,0-1 0,1-8 0,1-1 0,-2 0 0,1 1 0,-2-19 0,4-15 0,-2 38 0,-1 1 0,1-1 0,1 1 0,-1 0 0,1 0 0,1 0 0,-1 0 0,1 0 0,0 1 0,0 0 0,0-1 0,1 2 0,0-1 0,0 0 0,7-4 0,-5 5 0,1 0 0,0 1 0,0-1 0,0 2 0,1-1 0,-1 1 0,1 1 0,-1-1 0,1 1 0,0 1 0,11 0 0,-13 0 0,0 0 0,0-1 0,0 0 0,0-1 0,0 1 0,0-1 0,0 0 0,0-1 0,0 0 0,-1 0 0,0 0 0,1-1 0,-1 0 0,10-9 0,-1 3 0,0 1 0,1 1 0,-1 1 0,2 0 0,-1 1 0,1 0 0,-1 2 0,2 0 0,30-3 0,11 2 0,82 5 0,-81 1 0,-83 0 0,-36 0 0,56-1 0,0 0 0,0 0 0,1 0 0,-1-1 0,0 1 0,0-1 0,1 0 0,-1 0 0,0 0 0,1 0 0,-1 0 0,1-1 0,0 1 0,-1-1 0,-2-2 0,4 3 0,1 0 0,-1 0 0,1 1 0,0-1 0,-1 0 0,1 0 0,0 0 0,0 0 0,-1 0 0,1 0 0,0 0 0,0 0 0,0 0 0,0 0 0,0 0 0,0 0 0,1 0 0,-1 0 0,0 0 0,0 0 0,1 1 0,-1-1 0,0 0 0,1 0 0,-1 0 0,1 0 0,-1 0 0,1 1 0,0-1 0,-1 0 0,1 1 0,0-1 0,-1 0 0,1 1 0,0-1 0,0 1 0,0-1 0,-1 1 0,1-1 0,1 0 0,42-20 0,-37 18 0,20-6 0,1 0 0,0 3 0,0 0 0,0 2 0,51-2 0,-6 0 0,-70 6 0,-1 0 0,0-1 0,1 1 0,-1-1 0,0 1 0,1-1 0,-1 0 0,0 0 0,0 0 0,0 0 0,3-2 0,-7-3 0,-16 2 0,-93-3 0,-113 9 0,67 1 0,-548-3 0,682 3 0,0 0 0,1 1 0,-1 2 0,1 0 0,0 2 0,1 0 0,-39 21 0,-25 9 0,-34 14 0,3 5 0,-122 81 0,196-106 0,42-32 0,-1 1 0,1-1 0,-1 0 0,0 1 0,1-1 0,-1 1 0,1-1 0,-1 1 0,1-1 0,-1 1 0,1 0 0,-1-1 0,1 1 0,0-1 0,-1 1 0,1 0 0,0-1 0,0 1 0,-1 0 0,1 0 0,0-1 0,0 1 0,0 0 0,0-1 0,0 1 0,0 0 0,0 0 0,0-1 0,0 1 0,0 0 0,0-1 0,1 1 0,-1 0 0,0 0 0,0-1 0,1 1 0,-1 0 0,0-1 0,1 1 0,-1-1 0,1 1 0,-1-1 0,1 1 0,-1-1 0,1 1 0,-1-1 0,1 1 0,0-1 0,-1 1 0,1-1 0,0 0 0,-1 1 0,1-1 0,0 0 0,-1 0 0,1 0 0,0 1 0,-1-1 0,1 0 0,0 0 0,0 0 0,-1 0 0,1 0 0,1-1 0,36 6 0,1-1 0,63-3 0,0-1 0,1143 18 0,-937-19 0,-304 1 0,0 0 0,-1 0 0,1 0 0,0 1 0,0-1 0,0 1 0,-1 0 0,8 3 0,-11-4 0,1 1 0,0 0 0,0-1 0,-1 1 0,1 0 0,-1 0 0,1-1 0,0 1 0,-1 0 0,0 0 0,1 0 0,-1 0 0,1 0 0,-1 0 0,0 0 0,0 0 0,0 0 0,1 0 0,-1 0 0,0 0 0,0-1 0,0 1 0,0 0 0,-1 0 0,1 0 0,0 0 0,0 0 0,-1 0 0,1 0 0,0 0 0,-1 0 0,1 0 0,-1 0 0,1-1 0,-1 1 0,1 0 0,-1 0 0,-1 1 0,-46 70 0,-10 19 0,53-81 0,0 0 0,0 0 0,1 1 0,1-1 0,0 1 0,0 0 0,-1 14 0,4-21 0,1 0 0,-1 0 0,1 0 0,0 0 0,0 0 0,0 0 0,0 0 0,1 0 0,0-1 0,-1 1 0,1 0 0,1-1 0,-1 0 0,0 1 0,1-1 0,0 0 0,4 3 0,-4-3 0,0 0 0,-1 0 0,1 0 0,0 0 0,-1 0 0,0 1 0,0-1 0,0 1 0,0-1 0,0 1 0,-1 0 0,0 0 0,0-1 0,0 1 0,0 0 0,0 0 0,-1 0 0,0 0 0,0 6 0,-1-2 0,-1-1 0,-1-1 0,1 1 0,-1 0 0,0 0 0,-1-1 0,1 0 0,-1 0 0,-1 0 0,1 0 0,-1 0 0,-5 4 0,-12 10 0,-39 29 0,35-29 0,-77 48 0,70-48 0,-60 48 0,93-68 0,-1 0 0,1 0 0,0 1 0,0-1 0,-1 0 0,1 0 0,0 0 0,0 0 0,0 0 0,-1 1 0,1-1 0,0 0 0,0 0 0,0 0 0,0 1 0,-1-1 0,1 0 0,0 0 0,0 1 0,0-1 0,0 0 0,0 0 0,0 1 0,0-1 0,0 0 0,0 0 0,0 1 0,0-1 0,0 0 0,0 0 0,0 1 0,0-1 0,0 0 0,0 0 0,0 1 0,0-1 0,0 0 0,0 0 0,0 1 0,0-1 0,1 0 0,-1 0 0,0 1 0,0-1 0,0 0 0,0 0 0,1 0 0,-1 1 0,18 3 0,31-4 0,-44 0 0,266 14 0,-240-11 0,-25-2 0,-1 0 0,1 0 0,0-1 0,0 0 0,-1 0 0,1 0 0,0-1 0,0 0 0,-1 0 0,1 0 0,-1-1 0,1 0 0,-1 0 0,1 0 0,-1-1 0,0 0 0,0 0 0,0 0 0,-1 0 0,1-1 0,4-4 0,-9 6 0,1 1 0,0 0 0,0 0 0,0 0 0,-1 0 0,1 0 0,0 0 0,0 0 0,0 0 0,0 1 0,0-1 0,1 0 0,-1 1 0,0-1 0,0 0 0,0 1 0,1 0 0,-1-1 0,0 1 0,0 0 0,1-1 0,-1 1 0,0 0 0,1 0 0,-1 0 0,0 0 0,1 0 0,-1 1 0,0-1 0,1 0 0,-1 1 0,0-1 0,0 0 0,1 1 0,-1 0 0,0-1 0,0 1 0,0 0 0,0-1 0,0 1 0,0 0 0,0 0 0,0 0 0,0 0 0,0 0 0,0 0 0,0 1 0,4 8 0,0-1 0,0 0 0,-1 1 0,-1 0 0,3 11 0,2 2 0,-7-21 0,0 1 0,1-1 0,0 1 0,-1-1 0,1 0 0,0 0 0,0 1 0,0-1 0,0 0 0,1-1 0,-1 1 0,1 0 0,-1-1 0,1 1 0,-1-1 0,1 0 0,0 0 0,-1 0 0,1 0 0,0 0 0,0-1 0,0 1 0,0-1 0,0 0 0,3 0 0,11 0 0,1-1 0,-1-1 0,23-5 0,2 1 0,58-7 0,-56 6 0,63-2 0,-62 3 0,-39 4 0,1 0 0,0 1 0,0 0 0,0 1 0,0-1 0,0 1 0,7 1 0,-12 0 0,0 0 0,0 1 0,0-1 0,-1 0 0,1 1 0,0-1 0,-1 1 0,1 0 0,-1-1 0,0 1 0,0 0 0,0 0 0,0 0 0,0 0 0,0 0 0,0 0 0,0 0 0,-1 0 0,1 0 0,-1 0 0,1 0 0,-1 0 0,0 1 0,0-1 0,0 3 0,-3 60 0,3-63 0,0 2 0,-1 0 0,0 0 0,0 0 0,0 0 0,0 0 0,-1-1 0,1 1 0,-1 0 0,0-1 0,0 1 0,0-1 0,-1 0 0,1 0 0,-1 0 0,0 0 0,0 0 0,0 0 0,0-1 0,-5 4 0,-6 1 0,0 0 0,0 0 0,-29 8 0,-31 14 0,70-27 0,0 1 0,0-1 0,0 1 0,1 0 0,-1 0 0,1 0 0,-1 0 0,1 1 0,0-1 0,0 1 0,1 0 0,-1 0 0,-2 5 0,4-7 0,0 0 0,0 1 0,0-1 0,0 0 0,0 0 0,1 1 0,-1-1 0,1 0 0,0 1 0,-1-1 0,1 0 0,0 1 0,0-1 0,1 1 0,-1-1 0,1 0 0,-1 1 0,1-1 0,-1 0 0,1 0 0,0 1 0,0-1 0,0 0 0,1 0 0,-1 0 0,0 0 0,1 0 0,2 2 0,-3-3 0,1 0 0,0 0 0,0-1 0,0 1 0,0 0 0,0-1 0,0 1 0,0-1 0,0 0 0,0 0 0,0 1 0,0-1 0,0-1 0,0 1 0,0 0 0,0 0 0,0-1 0,0 1 0,0-1 0,0 0 0,0 1 0,0-1 0,0 0 0,0 0 0,-1 0 0,1-1 0,0 1 0,-1 0 0,1-1 0,-1 1 0,1-1 0,1-2 0,44-64 0,-57 79 0,0-1 0,-1 0 0,-1 0 0,1-1 0,-1-1 0,-1 0 0,-24 12 0,0-2 0,35-18 0,1 1 0,-1 0 0,1 0 0,-1 0 0,1 0 0,-1 0 0,1 0 0,0 1 0,0-1 0,-1 0 0,1 1 0,0-1 0,0 1 0,0-1 0,1 1 0,-1-1 0,0 1 0,0-1 0,1 1 0,-1 2 0,1-3 0,1-1 0,-1 1 0,1 0 0,-1 0 0,1-1 0,-1 1 0,1 0 0,-1-1 0,1 1 0,0-1 0,-1 1 0,1-1 0,0 1 0,-1-1 0,1 1 0,0-1 0,0 0 0,0 1 0,-1-1 0,1 0 0,0 1 0,0-1 0,0 0 0,0 0 0,0 0 0,-1 0 0,1 0 0,0 0 0,0 0 0,0 0 0,0-1 0,1 1 0,34-5 0,-33 4 0,3 0 0,-2 1 0,0-1 0,0 0 0,0 1 0,0-1 0,0-1 0,0 1 0,0-1 0,0 0 0,-1 1 0,1-2 0,6-3 0,-10 5 0,0 1 0,0 0 0,1 0 0,-1 0 0,0 0 0,0-1 0,0 1 0,0 0 0,0 0 0,0 0 0,1-1 0,-1 1 0,0 0 0,0 0 0,0-1 0,0 1 0,0 0 0,0 0 0,0 0 0,0-1 0,0 1 0,0 0 0,0 0 0,0-1 0,0 1 0,0 0 0,0 0 0,0-1 0,0 1 0,0 0 0,0 0 0,-1 0 0,1-1 0,0 1 0,0 0 0,0 0 0,0 0 0,0-1 0,-1 1 0,1 0 0,0 0 0,0 0 0,-15-6 0,-16 2 0,-102-7 0,-54-2 0,150 11 0,-43-7 0,42 3 0,-42 0 0,41 4 0,57-4 0,66-3 0,-68 8 0,-11 1 0,-1 1 0,0-1 0,0 0 0,0-1 0,1 1 0,-1-1 0,0 0 0,0 0 0,0 0 0,0 0 0,0-1 0,0 1 0,0-1 0,-1 0 0,8-5 0,-11 6 0,0 1 0,1-1 0,-1 0 0,0 0 0,0 0 0,0 1 0,1-1 0,-1 0 0,0 0 0,0 1 0,0-1 0,0 0 0,-1 0 0,1 0 0,0 1 0,0-1 0,0 0 0,-1 0 0,1 1 0,0-1 0,0 0 0,-1 1 0,1-1 0,-1 0 0,1 1 0,-1-1 0,1 0 0,-1 1 0,1-1 0,-1 1 0,0-1 0,1 1 0,-2-1 0,-27-17 0,24 16 0,-30-15 0,-39-21 0,70 35 0,-1 0 0,1 0 0,0-1 0,-1 1 0,2-1 0,-1 0 0,0 0 0,1 0 0,0 0 0,0-1 0,-5-8 0,7 10 0,1 0 0,-1 0 0,1 0 0,-1 0 0,1 0 0,0 0 0,1 0 0,-1 0 0,0 0 0,1 0 0,-1 0 0,1 0 0,0 0 0,0 0 0,0 0 0,1 0 0,-1 1 0,1-1 0,-1 0 0,1 1 0,0-1 0,3-3 0,9-14 0,-14 19 0,0 0 0,0 1 0,0-1 0,1 0 0,-1 0 0,0 1 0,0-1 0,0 0 0,0 1 0,0-1 0,0 0 0,-1 1 0,1-1 0,0 0 0,0 1 0,0-1 0,-1 0 0,1 1 0,0-1 0,0 0 0,-1 1 0,1-1 0,-1 1 0,1-1 0,-1 1 0,1-1 0,-1 1 0,1-1 0,-1 1 0,1-1 0,-1 1 0,1 0 0,-1-1 0,0 1 0,1 0 0,-1 0 0,0-1 0,1 1 0,-1 0 0,0 0 0,1 0 0,-1 0 0,0 0 0,1 0 0,-1 0 0,0 0 0,0 0 0,-43-3 0,37 3 0,-28 0 0,24 1 0,-1-1 0,0 0 0,1-1 0,-1 0 0,1 0 0,-14-5 0,25 6 0,0 0 0,1 0 0,-1 0 0,0 0 0,0 0 0,0 0 0,0 0 0,0 0 0,0 0 0,0 0 0,0-1 0,0 1 0,0 0 0,0 0 0,0 0 0,1 0 0,-1 0 0,0 0 0,0 0 0,0 0 0,0 0 0,0-1 0,0 1 0,0 0 0,0 0 0,0 0 0,0 0 0,0 0 0,0 0 0,0 0 0,0 0 0,0-1 0,0 1 0,0 0 0,0 0 0,-1 0 0,1 0 0,0 0 0,0 0 0,0 0 0,0 0 0,0 0 0,0-1 0,0 1 0,0 0 0,0 0 0,0 0 0,0 0 0,0 0 0,0 0 0,-1 0 0,1 0 0,0 0 0,0 0 0,0 0 0,0 0 0,0 0 0,0 0 0,0 0 0,0 0 0,-1 0 0,1 0 0,0 0 0,0 0 0,0 0 0,0 0 0,0 0 0,0 0 0,0 0 0,12-4 0,17 0 0,-25 3 0,1 1 0,-1 0 0,1 0 0,0 1 0,-1-1 0,1 1 0,-1 0 0,1 0 0,-1 0 0,0 1 0,5 2 0,-7-3 0,-1 0 0,1 0 0,-1 1 0,0-1 0,0 0 0,0 1 0,0-1 0,0 1 0,0 0 0,0-1 0,0 1 0,0 0 0,-1-1 0,1 1 0,-1 0 0,1 0 0,-1 0 0,0 0 0,0-1 0,0 1 0,0 0 0,0 0 0,0 0 0,0 0 0,-1-1 0,1 1 0,0 0 0,-1 0 0,0-1 0,-1 4 0,-20 49 0,16-45 0,2 1 0,-1 0 0,1 1 0,1-1 0,0 1 0,0 0 0,1 0 0,-1 14 0,4-22 0,-1 1 0,1-1 0,0 0 0,0 1 0,0-1 0,1 0 0,-1 0 0,1 0 0,0 0 0,0 0 0,0-1 0,0 1 0,0 0 0,0-1 0,1 0 0,-1 1 0,1-1 0,0 0 0,0 0 0,0-1 0,0 1 0,0 0 0,0-1 0,0 0 0,0 0 0,0 0 0,1 0 0,5 0 0,11 3 0,-1-1 0,1 0 0,29-2 0,-45-1 0,4 0 0,0 0 0,0 1 0,0 0 0,14 3 0,-21-4 0,0 1 0,0-1 0,0 0 0,0 1 0,0-1 0,-1 0 0,1 1 0,0-1 0,0 1 0,0 0 0,-1-1 0,1 1 0,0 0 0,-1-1 0,1 1 0,0 0 0,-1-1 0,1 1 0,-1 0 0,1 0 0,-1 0 0,0 0 0,1 0 0,-1 0 0,0-1 0,0 1 0,1 0 0,-1 0 0,0 0 0,0 0 0,0 0 0,0 0 0,0 0 0,0 0 0,0 0 0,-1 0 0,1 0 0,0 0 0,-1 0 0,1 0 0,0-1 0,-1 1 0,1 0 0,-1 0 0,1 0 0,-1-1 0,1 1 0,-1 0 0,0 0 0,0-1 0,1 1 0,-2 0 0,-16 19 0,0-1 0,-2-1 0,0-1 0,-1-1 0,-37 23 0,29-20 0,66-29 0,-28 7 0,-45 11 0,-72 10 0,80-15 0,0 1 0,1 1 0,-1 2 0,1 1 0,-32 13 0,54-17 0,0 0 0,0 1 0,0-1 0,1 1 0,0 0 0,0 0 0,0 1 0,1-1 0,0 1 0,0 0 0,0 0 0,1 0 0,-1 0 0,1 0 0,-1 12 0,-17 33 0,2-17 0,-9 14 0,2 1 0,-25 72 0,45-103 0,-2-1 0,0 0 0,0-1 0,-2 1 0,0-1 0,-1-1 0,0 0 0,-14 15 0,23-29 0,1 0 0,-1 0 0,0 0 0,0 0 0,0 0 0,0 0 0,0-1 0,0 1 0,-1 0 0,1-1 0,0 1 0,0 0 0,0-1 0,-1 0 0,1 1 0,0-1 0,-1 0 0,1 1 0,0-1 0,-1 0 0,1 0 0,0 0 0,-1 0 0,1 0 0,0-1 0,-2 1 0,0-2 0,1 1 0,0 0 0,0-1 0,0 1 0,0-1 0,0 0 0,0 0 0,0 0 0,0 0 0,1 0 0,-1 0 0,-1-5 0,-5-8 0,1-1 0,1 0 0,-6-22 0,10 30 0,-48-153 0,-59-216 0,91 297 0,3-1 0,-8-144 0,23 217 0,-1 3 0,1 1 0,0-1 0,0 0 0,0 0 0,0 1 0,1-1 0,0 0 0,0 1 0,0-1 0,0 0 0,4-6 0,-5 11 0,0 0 0,0 0 0,1-1 0,-1 1 0,0 0 0,0 0 0,0-1 0,1 1 0,-1 0 0,0 0 0,0 0 0,0 0 0,1-1 0,-1 1 0,0 0 0,0 0 0,1 0 0,-1 0 0,0 0 0,1 0 0,-1 0 0,0 0 0,0 0 0,1-1 0,-1 1 0,0 0 0,1 1 0,-1-1 0,0 0 0,1 0 0,-1 0 0,0 0 0,0 0 0,1 0 0,-1 0 0,0 0 0,0 0 0,1 1 0,-1-1 0,0 0 0,0 0 0,1 0 0,-1 0 0,0 1 0,0-1 0,1 0 0,10 20 0,2 23 0,8 68 0,-4 1 0,2 211 0,-18-343 0,2 0 0,0 0 0,1 0 0,1 0 0,1 1 0,0 0 0,1 0 0,2 0 0,0 1 0,19-28 0,-14 23 0,2 2 0,0 0 0,2 1 0,0 0 0,1 2 0,1 0 0,0 1 0,32-19 0,-50 34 0,1 0 0,0 1 0,-1-1 0,1 1 0,0-1 0,0 1 0,0 0 0,0 0 0,0 0 0,0 1 0,0-1 0,0 1 0,0 0 0,1-1 0,-1 2 0,5-1 0,-6 1 0,0 0 0,-1 1 0,1-1 0,0 0 0,-1 1 0,1-1 0,-1 1 0,1-1 0,-1 1 0,0 0 0,0-1 0,1 1 0,-1 0 0,-1 0 0,1 0 0,0 0 0,0 0 0,-1 0 0,1 0 0,-1 0 0,0 0 0,1 0 0,-1 1 0,0 2 0,1 10 0,-1 0 0,0 0 0,-1 0 0,0 0 0,-1 0 0,-1 0 0,-7 24 0,7-30 0,0-1 0,0 0 0,-1 0 0,0 0 0,0 0 0,-1 0 0,0-1 0,0 0 0,-1 0 0,0-1 0,0 1 0,0-1 0,-1 0 0,-11 7 0,15-11 0,0-1 0,0 0 0,0 1 0,0-1 0,-1 0 0,1-1 0,0 1 0,0 0 0,-5-1 0,7 0 0,0 0 0,0 0 0,0 0 0,0 0 0,0 0 0,0 0 0,-1 0 0,1-1 0,0 1 0,0-1 0,0 1 0,0 0 0,0-1 0,0 1 0,1-1 0,-1 0 0,0 1 0,0-1 0,0 0 0,0 0 0,1 1 0,-1-1 0,0 0 0,1 0 0,-1 0 0,1 0 0,-1 0 0,1 0 0,-1 0 0,1-1 0,16 96 0,-15-84 0,0 0 0,0 1 0,-1-1 0,-1 0 0,0 0 0,0 0 0,-1 0 0,-5 18 0,6-29 0,0 1 0,1 0 0,-1-1 0,0 1 0,1 0 0,-1-1 0,1 1 0,-1-1 0,1 1 0,-1-1 0,1 1 0,-1-1 0,1 1 0,0-1 0,-1 0 0,1 1 0,0-1 0,-1 0 0,1 1 0,0-1 0,0 0 0,0 1 0,0-1 0,0 0 0,-1 1 0,1-1 0,0 0 0,0 1 0,1-1 0,-1 0 0,0 0 0,2-8 0,12 26 0,-9-4 0,0-1 0,-6-21 0,-5-19 0,2 1 0,-2-1 0,-1 1 0,-1 0 0,-1 0 0,-1 1 0,-2 1 0,-21-36 0,19 41 0,6 10 0,1 1 0,0-2 0,1 1 0,0-1 0,1 0 0,-8-20 0,13 29 0,0 0 0,0 0 0,0 0 0,0 1 0,1-1 0,-1 0 0,0 0 0,1 1 0,0-1 0,-1 0 0,1 1 0,0-1 0,0 0 0,0 1 0,0-1 0,0 1 0,0 0 0,0-1 0,0 1 0,1 0 0,-1 0 0,0 0 0,3-2 0,40-22 0,-37 22 0,153-73 0,-411 209 0,248-132 0,-39 26 0,42-27 0,0 0 0,0 0 0,-1 1 0,1-1 0,0 0 0,-1 1 0,1-1 0,0 0 0,0 1 0,-1-1 0,1 0 0,0 1 0,0-1 0,0 0 0,0 1 0,0-1 0,-1 1 0,1-1 0,0 0 0,0 1 0,0-1 0,0 1 0,0-1 0,0 0 0,0 1 0,0-1 0,1 1 0,-1-1 0,0 0 0,0 1 0,0-1 0,0 1 0,24 7 0,-20-7 0,-1-1 0,1 1 0,0 0 0,0 0 0,-1 0 0,1 0 0,0 1 0,-1-1 0,1 1 0,-1 0 0,0 0 0,0 0 0,0 1 0,0-1 0,0 1 0,0-1 0,-1 1 0,1 0 0,-1 0 0,3 4 0,-3-3 0,-1 0 0,1 0 0,-1 0 0,0 0 0,-1 1 0,1-1 0,-1 0 0,1 0 0,-1 0 0,0 1 0,-1-1 0,1 0 0,-1 0 0,0 0 0,0 0 0,0 1 0,0-1 0,-4 6 0,-2 3 0,-1 0 0,0-1 0,0 0 0,-1 0 0,-1-1 0,0 0 0,0-1 0,-1 0 0,-1-1 0,0 0 0,-19 11 0,-18 8 0,-83 33 0,129-59 0,-43 15 0,37-15 0,0 0 0,0 1 0,0 1 0,1 0 0,-1 0 0,1 0 0,0 1 0,1 1 0,-1-1 0,1 1 0,-8 8 0,93-44 0,14 4 0,-85 24 0,1 1 0,0 0 0,-1 0 0,1 1 0,0 0 0,0 0 0,-1 1 0,1 0 0,0 0 0,8 3 0,-15-4 0,1 1 0,0 0 0,-1 0 0,1 0 0,-1 0 0,1 0 0,-1 0 0,0 1 0,1-1 0,-1 0 0,0 1 0,0-1 0,0 1 0,0-1 0,0 1 0,0 0 0,-1-1 0,1 1 0,0 0 0,-1 0 0,1-1 0,-1 1 0,0 0 0,0 0 0,1 0 0,-1-1 0,0 1 0,-1 0 0,1 0 0,0 0 0,0 0 0,-1-1 0,1 1 0,-1 0 0,0 0 0,1-1 0,-2 3 0,-4 9 0,0 0 0,0 0 0,-13 18 0,15-25 0,-39 50 0,32-43 0,0 0 0,-17 29 0,27-40 0,1-1 0,0 0 0,0 0 0,-1 0 0,1 0 0,0 1 0,0-1 0,0 0 0,0 0 0,1 0 0,-1 1 0,0-1 0,0 0 0,1 0 0,-1 0 0,0 0 0,1 0 0,-1 0 0,1 0 0,0 0 0,-1 0 0,1 0 0,0 0 0,0 0 0,-1 0 0,3 1 0,31 28 0,-7-7 0,-24-20 0,-1 0 0,1 0 0,0 0 0,0 0 0,0-1 0,0 1 0,1-1 0,-1 0 0,1 0 0,-1 0 0,1 0 0,0-1 0,0 0 0,7 2 0,58 2 0,-9-2 0,-60-3 0,1 0 0,-1 0 0,0 0 0,1 0 0,-1 0 0,1 0 0,-1 0 0,0 0 0,1 0 0,-1 0 0,0 0 0,1 0 0,-1 0 0,0 0 0,1 1 0,-1-1 0,0 0 0,1 0 0,-1 0 0,0 0 0,1 1 0,-1-1 0,0 0 0,1 0 0,-1 1 0,0-1 0,0 0 0,1 0 0,-1 1 0,0-1 0,0 0 0,0 1 0,0-1 0,1 0 0,-1 1 0,0-1 0,0 0 0,0 1 0,0-1 0,0 0 0,0 1 0,0-1 0,0 1 0,0-1 0,0 0 0,0 1 0,0-1 0,0 1 0,-19 14 0,-31 8 0,21-11 0,51-14 0,47-14 0,-41 5 0,-28 11 0,0 0 0,0 0 0,0 0 0,0 0 0,0 0 0,1 0 0,-1 0 0,0 0 0,0 0 0,0-1 0,0 1 0,0 0 0,1 0 0,-1 0 0,0 0 0,0 0 0,0 0 0,0 0 0,0-1 0,0 1 0,0 0 0,1 0 0,-1 0 0,0 0 0,0 0 0,0-1 0,0 1 0,0 0 0,0 0 0,0 0 0,0 0 0,0-1 0,0 1 0,0 0 0,0 0 0,0 0 0,0 0 0,0-1 0,0 1 0,0 0 0,0 0 0,0 0 0,0 0 0,0 0 0,-1-1 0,1 1 0,0 0 0,0 0 0,0 0 0,0 0 0,0 0 0,0-1 0,0 1 0,-1 0 0,1 0 0,0 0 0,0 0 0,0 0 0,0 0 0,-53-8 0,-136-6 0,0-9 0,-245-60 0,430 82 0,-38-12 0,40 12 0,1 0 0,-1 0 0,0 0 0,0 0 0,0 0 0,1 0 0,-1 0 0,0 0 0,1-1 0,-1 1 0,1-1 0,0 1 0,0-1 0,-1 0 0,1 1 0,-1-4 0,3 7 0,1 0 0,-1 0 0,1 0 0,0 0 0,-1-1 0,1 1 0,0 0 0,0-1 0,1 1 0,-1-1 0,0 0 0,0 0 0,1 0 0,-1 0 0,1 0 0,-1 0 0,3 0 0,50 11 0,2-9 0,67-3 0,-82-2 0,0 1 0,0 3 0,70 11 0,-105-9 0,-18 0 0,-19-1 0,-53-2 0,-126-17 0,199 15 0,-55-12 0,63 13 0,1 0 0,-1-1 0,1 0 0,-1 1 0,0-1 0,1 0 0,0 0 0,-1 0 0,1 0 0,0 0 0,-1 0 0,1 0 0,0-1 0,-2-1 0,3 2 0,0 0 0,0 0 0,0 0 0,0 0 0,0 0 0,0 1 0,0-1 0,0 0 0,0 0 0,0 0 0,0 0 0,1 0 0,-1 0 0,0 0 0,1 1 0,-1-1 0,0 0 0,1 0 0,-1 0 0,1 1 0,0-1 0,-1 0 0,1 1 0,-1-1 0,1 0 0,0 1 0,0-1 0,-1 1 0,2-1 0,10-8 0,0 1 0,1 0 0,0 1 0,0 0 0,21-6 0,78-23 0,-68 24 0,265-62 0,-274 67 0,-28 4 0,-12 1 0,-28 0 0,-48 2 0,34 2 0,27-1 0,0 0 0,1-1 0,-1-1 0,-29-5 0,48 6 0,0 0 0,1 0 0,-1 0 0,0 0 0,0-1 0,0 1 0,0 0 0,0-1 0,0 1 0,0 0 0,0-1 0,1 1 0,-1-1 0,0 1 0,0-1 0,0 0 0,1 1 0,-1-1 0,0 0 0,1 1 0,-1-1 0,1 0 0,-1 0 0,1 0 0,-1 0 0,0-1 0,2 1 0,-1-1 0,0 1 0,1 0 0,-1 0 0,0-1 0,1 1 0,0 0 0,-1 0 0,1 0 0,0 0 0,0 0 0,-1 0 0,1 0 0,0 0 0,0 0 0,0 0 0,1-1 0,58-35 0,-53 33 0,163-73 0,-38 19 0,-130 58 0,1-1 0,-1 0 0,0 0 0,0-1 0,0 1 0,0 0 0,0-1 0,0 1 0,-1-1 0,1 1 0,0-1 0,2-3 0,-4 4 0,0 1 0,0-1 0,0 1 0,0-1 0,0 1 0,0-1 0,-1 1 0,1-1 0,0 1 0,0 0 0,0-1 0,0 1 0,-1-1 0,1 1 0,0-1 0,0 1 0,-1 0 0,1-1 0,0 1 0,-1-1 0,1 1 0,0 0 0,-1 0 0,1-1 0,0 1 0,-1 0 0,1-1 0,-1 1 0,1 0 0,-1 0 0,1 0 0,0 0 0,-1 0 0,1-1 0,-2 1 0,-10-3 0,0 1 0,0 0 0,-19-1 0,-123-4 0,-105-10 0,251 16 0,0 0 0,0 0 0,0-1 0,0 0 0,0-1 0,1 1 0,-1-1 0,-9-6 0,16 8 0,1 1 0,-1 0 0,0-1 0,1 1 0,-1-1 0,1 1 0,-1-1 0,1 1 0,0-1 0,-1 1 0,1-1 0,0 0 0,-1 1 0,1-1 0,0 1 0,-1-1 0,1 0 0,0 1 0,0-1 0,0 0 0,0 0 0,0 1 0,0-1 0,0 0 0,0 1 0,0-1 0,0 0 0,0 1 0,0-1 0,0 0 0,1 1 0,-1-1 0,0 0 0,0 1 0,1-1 0,-1 0 0,1 1 0,-1-1 0,0 1 0,1-1 0,-1 1 0,1-1 0,-1 1 0,1-1 0,-1 1 0,1 0 0,0-1 0,-1 1 0,1 0 0,-1-1 0,1 1 0,1-1 0,38-17 0,9 6 0,2 1 0,-1 3 0,1 2 0,0 2 0,55 3 0,-75 5 0,-31-4 0,-1 1 0,1-1 0,0 1 0,0-1 0,0 0 0,-1 1 0,1-1 0,0 1 0,0-1 0,-1 0 0,1 1 0,0-1 0,-1 0 0,1 1 0,0-1 0,-1 0 0,1 1 0,0-1 0,-1 0 0,1 0 0,-1 0 0,1 1 0,-1-1 0,1 0 0,0 0 0,-1 0 0,1 0 0,-1 0 0,1 0 0,-1 0 0,-60 15 0,-5-5 0,-1-3 0,-100-2 0,153-8 0,22-5 0,26-4 0,4 4 0,43-5 0,-67 11 0,0 1 0,1 1 0,-1 0 0,0 1 0,1 0 0,17 5 0,-31-6 0,-1 0 0,1 0 0,-1 0 0,1 0 0,-1 0 0,0 0 0,1 0 0,-1 0 0,1 0 0,-1 0 0,0 0 0,1 0 0,-1 1 0,1-1 0,-1 0 0,0 0 0,1 0 0,-1 1 0,0-1 0,1 0 0,-1 0 0,0 1 0,1-1 0,-1 0 0,0 1 0,0-1 0,1 0 0,-1 1 0,0-1 0,0 1 0,0-1 0,1 0 0,-1 1 0,0-1 0,0 1 0,0-1 0,0 0 0,0 1 0,0-1 0,0 1 0,0-1 0,0 0 0,0 1 0,0-1 0,0 1 0,0-1 0,0 1 0,0-1 0,-1 0 0,1 1 0,0-1 0,0 0 0,0 1 0,-1-1 0,1 1 0,0-1 0,0 0 0,-1 0 0,1 1 0,0-1 0,-1 0 0,1 1 0,0-1 0,-1 0 0,1 0 0,0 0 0,-2 1 0,-27 14 0,13-9 0,0 0 0,0-2 0,0 0 0,-1-1 0,1 0 0,-1-2 0,1 0 0,-21-1 0,36 0 0,0 0 0,0 0 0,1 0 0,-1 0 0,0-1 0,0 1 0,0 0 0,0 0 0,0-1 0,0 1 0,1-1 0,-1 1 0,0 0 0,0-1 0,1 0 0,-1 1 0,0-1 0,1 1 0,-1-1 0,0 0 0,1 1 0,-1-1 0,1 0 0,-1 0 0,1 0 0,0 1 0,-1-1 0,1 0 0,0 0 0,-1 0 0,1 0 0,0 0 0,0 0 0,0 1 0,0-1 0,0 0 0,0 0 0,0 0 0,0 0 0,0 0 0,0 0 0,1 0 0,-1 0 0,0 1 0,1-1 0,-1 0 0,0 0 0,1 0 0,-1 1 0,1-1 0,-1 0 0,1 0 0,0 1 0,-1-1 0,1 0 0,0 0 0,5-6 0,0 0 0,1 1 0,0 0 0,9-7 0,18-10 0,2 3 0,0 0 0,68-25 0,-31 14 0,-135 46 0,0-4 0,-69 4 0,109-12 0,-17 1 0,0-1 0,-76-5 0,114 2 0,-1 0 0,1 0 0,-1 0 0,1 0 0,-1 0 0,1 0 0,-1 0 0,1-1 0,0 1 0,-1-1 0,1 1 0,-1-1 0,1 0 0,0 1 0,0-1 0,-1 0 0,1 0 0,0 0 0,0 0 0,-2-2 0,4 2 0,-1 0 0,1 0 0,0 0 0,0 0 0,0 0 0,0 0 0,0 0 0,0 0 0,0 0 0,0 1 0,0-1 0,0 0 0,0 1 0,1-1 0,-1 1 0,0-1 0,0 1 0,1 0 0,-1-1 0,0 1 0,0 0 0,1 0 0,2 0 0,65-9 0,1 3 0,93 3 0,-112 3 0,-10 1 0,-35 2 0,-21 1 0,-29 4 0,-473 46 0,500-51 0,11-2 0,0 0 0,0 0 0,-1-1 0,1 1 0,0-1 0,-1-1 0,1 1 0,-10-3 0,16 3 0,-1 0 0,1-1 0,0 1 0,0 0 0,0 0 0,0 0 0,0-1 0,0 1 0,-1 0 0,1 0 0,0 0 0,0 0 0,0-1 0,0 1 0,0 0 0,0 0 0,0-1 0,0 1 0,0 0 0,0 0 0,0 0 0,0-1 0,0 1 0,0 0 0,0 0 0,0-1 0,0 1 0,0 0 0,0 0 0,0 0 0,0-1 0,1 1 0,-1 0 0,0 0 0,0 0 0,0 0 0,0-1 0,0 1 0,1 0 0,-1 0 0,0 0 0,0 0 0,0 0 0,0-1 0,1 1 0,-1 0 0,0 0 0,0 0 0,0 0 0,1 0 0,-1 0 0,0 0 0,0 0 0,0 0 0,1 0 0,-1 0 0,0 0 0,0 0 0,1 0 0,-1 0 0,0 0 0,0 0 0,1 0 0,34-12 0,1 1 0,1 2 0,69-9 0,-50 10 0,-5 2 0,-36 6 0,-1-2 0,1 0 0,-1 0 0,0-1 0,23-8 0,-84 7 0,-120 5 0,-216-9 0,372 7 0,-1 0 0,0 0 0,0-2 0,0 1 0,1-1 0,-19-8 0,29 11 0,1 0 0,-1-1 0,1 1 0,-1 0 0,0-1 0,1 1 0,-1-1 0,1 1 0,-1-1 0,1 1 0,-1-1 0,1 1 0,0-1 0,-1 1 0,1-1 0,0 1 0,-1-1 0,1 0 0,0 1 0,0-1 0,-1 0 0,1 1 0,0-1 0,0 0 0,0 1 0,0-1 0,0 0 0,0 1 0,0-1 0,0 0 0,0 1 0,0-1 0,1 0 0,-1 1 0,0-1 0,0 0 0,1 1 0,-1-1 0,0 0 0,1 1 0,-1-1 0,0 1 0,1-1 0,-1 1 0,1-1 0,-1 1 0,1-1 0,-1 1 0,1 0 0,-1-1 0,1 1 0,0-1 0,-1 1 0,1 0 0,0 0 0,-1-1 0,2 1 0,39-20 0,-3 9 0,70-11 0,-10 3 0,-124 14 0,-27 2 0,16 4 0,24 0 0,1 0 0,-1-1 0,1 0 0,-1-1 0,1 0 0,0-1 0,-19-6 0,31 8 0,-1 0 0,1 0 0,0 0 0,0 0 0,-1 0 0,1 0 0,0 0 0,0-1 0,-1 1 0,1 0 0,0 0 0,0 0 0,-1 0 0,1-1 0,0 1 0,0 0 0,0 0 0,-1-1 0,1 1 0,0 0 0,0 0 0,0-1 0,0 1 0,0 0 0,-1 0 0,1-1 0,0 1 0,0 0 0,0-1 0,0 1 0,0 0 0,0-1 0,0 1 0,0 0 0,0 0 0,0-1 0,0 1 0,1-1 0,9-9 0,19-5 0,87-23 0,-106 34 0,-11 1 0,-20-1 0,-38 2 0,-271 3 0,322-1 0,1-1 0,-1 0 0,1 0 0,0 0 0,-11-5 0,17 6 0,1 0 0,-1 0 0,0 0 0,1-1 0,-1 1 0,1 0 0,-1 0 0,1-1 0,-1 1 0,1 0 0,0-1 0,-1 1 0,1-1 0,-1 1 0,1 0 0,0-1 0,-1 1 0,1-1 0,0 1 0,-1-1 0,1 1 0,0-1 0,0 1 0,-1-1 0,1 0 0,0 1 0,0-1 0,0 0 0,1 0 0,-1-1 0,1 1 0,0 0 0,0 0 0,0 0 0,0 0 0,0 0 0,0 0 0,0 0 0,0 0 0,0 0 0,1 0 0,-1 0 0,0 1 0,1-1 0,-1 0 0,2 0 0,62-19 0,-43 14 0,-109 10 0,38-1 0,-83-7 0,33 0 0,40 4 0,19 1 0,0-2 0,0-1 0,0-2 0,-41-10 0,80 14 0,-1 0 0,1 0 0,0-1 0,-1 1 0,1-1 0,-1 1 0,1-1 0,0 1 0,-1-1 0,1 0 0,0 0 0,0 1 0,0-1 0,-1 0 0,1 0 0,0 0 0,-1-2 0,2 2 0,0 0 0,0 1 0,0-1 0,0 0 0,0 1 0,1-1 0,-1 1 0,0-1 0,0 1 0,1-1 0,-1 1 0,0-1 0,1 1 0,-1-1 0,1 1 0,-1-1 0,0 1 0,1-1 0,-1 1 0,1 0 0,-1-1 0,1 1 0,-1 0 0,1-1 0,0 1 0,-1 0 0,1-1 0,55-17 0,14 7 0,1 3 0,0 2 0,0 4 0,0 3 0,122 17 0,-174-16 0,-1 2 0,0 0 0,-1 0 0,26 11 0,-39-13 0,0-1 0,-1 1 0,1 0 0,-1 0 0,1 0 0,-1 1 0,0-1 0,0 1 0,0 0 0,0 0 0,-1 0 0,1 0 0,-1 0 0,1 1 0,-1-1 0,0 1 0,0-1 0,-1 1 0,1 0 0,-1 0 0,0 0 0,0 0 0,0 0 0,-1 0 0,1 0 0,-1 4 0,-1 15 0,-2 1 0,-1-1 0,-6 24 0,4-24 0,1 0 0,-2 42 0,7-63 0,0 0 0,0 1 0,0-1 0,0 0 0,1 1 0,-1-1 0,1 0 0,-1 1 0,1-1 0,0 0 0,0 0 0,0 0 0,0 0 0,0 0 0,1 0 0,-1 0 0,1 0 0,-1 0 0,1-1 0,-1 1 0,1-1 0,0 1 0,0-1 0,0 0 0,0 1 0,0-1 0,0 0 0,0 0 0,0 0 0,1-1 0,-1 1 0,0-1 0,0 1 0,1-1 0,2 1 0,9 0 0,0-1 0,0 0 0,0-1 0,23-4 0,217-51 0,23-3 0,-259 59 0,-28 7 0,-28 8 0,-21-5 0,-1-2 0,-114 0 0,60-5 0,20 2 0,-172 5 0,240-13 0,19-4 0,9 5 0,-1 0 0,0 0 0,1 0 0,0 1 0,-1-1 0,1 0 0,0 1 0,0 0 0,0-1 0,0 1 0,0 0 0,0 0 0,0 0 0,0 0 0,4 0 0,46-17 0,2 3 0,0 2 0,99-11 0,-60 11 0,-34 4 0,32-5 0,0-3 0,104-35 0,-189 51 0,0-2 0,-1 1 0,1-1 0,0 0 0,-1 0 0,0 0 0,1-1 0,-1 0 0,8-8 0,-12 11 0,-1 0 0,1 1 0,-1-1 0,1 0 0,-1 0 0,0 1 0,1-1 0,-1 0 0,0 0 0,1 0 0,-1 1 0,0-1 0,0 0 0,0 0 0,0 0 0,0 0 0,0 1 0,0-1 0,0 0 0,0 0 0,0 0 0,-1 0 0,1 1 0,0-1 0,-1 0 0,1 0 0,-1-1 0,-1 0 0,0 0 0,0 0 0,0 0 0,0 1 0,-1-1 0,1 0 0,0 1 0,-1 0 0,0-1 0,1 1 0,-1 0 0,-4-1 0,-27-7 0,1 1 0,-1 1 0,0 2 0,-42 0 0,-139 9 0,181-1 0,0 1 0,1 1 0,-1 2 0,1 2 0,0 1 0,-49 22 0,64-24 0,1 2 0,0-1 0,1 2 0,0 0 0,0 1 0,1 1 0,1 0 0,0 1 0,1 1 0,0 0 0,1 0 0,-18 33 0,28-44 0,-1 0 0,1 1 0,0 0 0,0 0 0,0-1 0,1 1 0,0 0 0,0 1 0,0-1 0,0 0 0,1 0 0,0 0 0,0 0 0,1 0 0,-1 0 0,2 7 0,0-9 0,-1 1 0,1-1 0,0 0 0,0 1 0,1-1 0,-1 0 0,1 0 0,-1 0 0,1-1 0,0 1 0,0-1 0,0 0 0,0 1 0,1-1 0,-1 0 0,1-1 0,-1 1 0,1-1 0,-1 0 0,1 1 0,7 0 0,23 4 0,64 5 0,-59-8 0,45 10 0,-72-11 0,0 2 0,0-1 0,0 2 0,-1-1 0,0 2 0,1-1 0,18 15 0,-28-19 0,0 1 0,0 0 0,1-1 0,-1 1 0,-1 0 0,1 1 0,0-1 0,0 0 0,-1 0 0,1 1 0,-1-1 0,0 1 0,0-1 0,0 1 0,0 0 0,0-1 0,-1 1 0,1 0 0,-1 0 0,1-1 0,-1 1 0,0 0 0,0 0 0,-1 4 0,-1 2 0,-1-1 0,1 1 0,-2-1 0,1 0 0,-1 0 0,-6 9 0,9-16 0,1-1 0,0 0 0,-1 0 0,1 1 0,0-1 0,0 0 0,-1 0 0,1 1 0,0-1 0,0 0 0,0 0 0,-1 1 0,1-1 0,0 0 0,0 1 0,0-1 0,0 0 0,0 1 0,-1-1 0,1 1 0,0-1 0,0 0 0,0 1 0,0-1 0,0 0 0,0 1 0,0-1 0,0 0 0,1 1 0,-1-1 0,0 1 0,0-1 0,0 0 0,0 1 0,0-1 0,1 0 0,-1 0 0,0 1 0,0-1 0,0 0 0,1 1 0,16-6 0,20-18 0,-36 22 0,-1 0 0,1 1 0,0-1 0,0 0 0,-1 0 0,1 1 0,0-1 0,-1 0 0,1 0 0,-1 0 0,1 0 0,-1 0 0,1 0 0,-1 0 0,0 0 0,1 0 0,-1 0 0,0 0 0,0 0 0,0 0 0,0 0 0,0 0 0,0 0 0,0 0 0,0 0 0,0 0 0,-1 0 0,1 0 0,0 0 0,-1 0 0,1 0 0,0 0 0,-1 0 0,1 0 0,-1 0 0,0 0 0,1 0 0,-1 1 0,0-1 0,1 0 0,-1 0 0,0 1 0,0-1 0,0 1 0,-1-2 0,-6-3 0,0 0 0,-1 1 0,0 0 0,-11-4 0,9 4 0,-99-38 0,-145-65 0,246 102 0,1 0 0,-1-1 0,1-1 0,0 1 0,-11-13 0,-11-9 0,27 26 0,-1 0 0,1 1 0,0-1 0,-1 1 0,1-1 0,-1 1 0,0 0 0,0 0 0,1 1 0,-1-1 0,0 1 0,0 0 0,1 0 0,-7 1 0,-62 10 0,32-4 0,23-5 0,-55 4 0,70-6 0,-1 0 0,0 0 0,1-1 0,-1 1 0,0 0 0,1-1 0,-1 0 0,1 1 0,-1-1 0,1 0 0,-1 0 0,1-1 0,-1 1 0,1 0 0,0-1 0,0 1 0,0-1 0,0 0 0,0 0 0,0 0 0,-3-4 0,5 5 0,-1-1 0,0 0 0,1 0 0,-1 1 0,1-1 0,0 0 0,-1 0 0,1 0 0,0 1 0,0-1 0,0 0 0,1 0 0,-1 0 0,0 1 0,0-1 0,1 0 0,0 0 0,-1 1 0,1-1 0,1-2 0,25-34 0,-24 35 0,0 0 0,0 0 0,0 0 0,-1 0 0,1 0 0,-1 0 0,0-1 0,0 1 0,-1-1 0,1 0 0,0 0 0,-1 1 0,0-1 0,0 0 0,0 0 0,0-6 0,-2 8 0,0 1 0,0-1 0,0 1 0,0 0 0,0-1 0,0 1 0,0 0 0,0 0 0,0 0 0,-1 0 0,1 0 0,0 0 0,-1 0 0,1 0 0,-1 1 0,1-1 0,-1 0 0,1 1 0,-1 0 0,1-1 0,-1 1 0,0 0 0,1-1 0,-1 1 0,-2 0 0,-49-1 0,43 1 0,-62 3 0,75 0 0,0 0 0,-1 0 0,1 1 0,0-1 0,-1 1 0,0-1 0,0 1 0,0 0 0,0 0 0,-1 0 0,2 7 0,-1 2 0,-1 0 0,-1 1 0,0-1 0,-1 0 0,0 1 0,-1-1 0,-1 0 0,0 0 0,0 0 0,-6 13 0,-11 51 0,18-69 0,-1 0 0,0 0 0,0 0 0,-1 0 0,0-1 0,0 1 0,0-1 0,-1 0 0,-1 0 0,1-1 0,-1 1 0,0-1 0,0-1 0,-1 1 0,0-1 0,0 0 0,-7 4 0,-11 5 0,0-1 0,0 0 0,-50 15 0,29-19 0,37-8 0,1 0 0,0 1 0,-1 0 0,-12 5 0,21-7 0,-1 0 0,0 0 0,1 0 0,-1 1 0,1-1 0,-1 0 0,1 0 0,-1 0 0,1 1 0,-1-1 0,1 0 0,0 1 0,-1-1 0,1 0 0,-1 1 0,1-1 0,0 1 0,-1-1 0,1 1 0,0-1 0,-1 1 0,1-1 0,0 1 0,0-1 0,0 1 0,-1-1 0,1 1 0,0-1 0,0 1 0,0-1 0,0 1 0,14 9 0,28 1 0,59-4 0,113-7 0,2 0 0,-214 0 0,1 0 0,0 0 0,-1 0 0,1 0 0,-1 1 0,1-1 0,0 1 0,-1-1 0,1 1 0,-1 0 0,0 0 0,1 0 0,-1 1 0,0-1 0,1 0 0,-1 1 0,0 0 0,3 3 0,-4-4 0,-1 1 0,0 0 0,1-1 0,-1 1 0,0 0 0,0 0 0,0-1 0,0 1 0,0 0 0,0 0 0,0 0 0,0-1 0,-1 1 0,1 0 0,-1-1 0,0 1 0,1 0 0,-1-1 0,0 1 0,0-1 0,0 1 0,0-1 0,0 1 0,0-1 0,0 0 0,-1 1 0,-2 1 0,-10 13 0,-2-1 0,0 0 0,0-1 0,-1-1 0,-1-1 0,0 0 0,-26 11 0,42-22 0,1-1 0,-1 1 0,0-1 0,0 0 0,0 1 0,0-1 0,0 0 0,1 0 0,-1-1 0,0 1 0,0 0 0,0-1 0,1 1 0,-1-1 0,0 1 0,0-1 0,1 0 0,-1 0 0,-2-1 0,-23-8 0,-62 1 0,-175 6 0,147 5 0,-76-1 0,679-1 0,-475 1 0,47 3 0,-56-4 0,0 0 0,0 0 0,0 0 0,0 1 0,0-1 0,0 1 0,0 0 0,0-1 0,-1 1 0,1 0 0,0 0 0,0 0 0,-1 0 0,1 0 0,0 1 0,-1-1 0,1 1 0,-1-1 0,0 1 0,1-1 0,1 4 0,-3-4 0,0 0 0,0 1 0,0-1 0,0 0 0,0 0 0,0 0 0,0 1 0,0-1 0,-1 0 0,1 0 0,0 0 0,-1 0 0,1 0 0,-1 1 0,1-1 0,-1 0 0,0 0 0,1 0 0,-1-1 0,0 1 0,0 0 0,0 0 0,0 0 0,1 0 0,-1-1 0,-2 2 0,-31 18 0,26-16 0,-190 85 0,187-80 0,17-3 0,25-3 0,219-24 0,-121 6 0,712-44 0,-1222 59 0,359 1 0,16 0 0,-1-1 0,1 1 0,-1-1 0,0 0 0,1-1 0,-1 1 0,1-1 0,-1-1 0,1 1 0,-1-1 0,1 0 0,-11-6 0,17 8 0,0-1 0,-1 1 0,1-1 0,-1 0 0,1 1 0,0-1 0,0 1 0,-1-1 0,1 0 0,0 1 0,0-1 0,0 0 0,0 1 0,0-1 0,-1 0 0,1 0 0,1 1 0,-1-1 0,0 0 0,0 1 0,0-1 0,0 0 0,0 1 0,1-1 0,-1 0 0,0 1 0,0-1 0,1 1 0,-1-1 0,0 0 0,1 1 0,-1-1 0,1 1 0,-1-1 0,1 1 0,-1-1 0,1 1 0,-1 0 0,1-1 0,0 1 0,-1 0 0,1-1 0,-1 1 0,1 0 0,0 0 0,0-1 0,35-16 0,-35 16 0,184-58 0,-123 41 0,-61 16 0,-10-2 0,-29-5 0,-47-8 0,31 10 0,35 6 0,1-1 0,-1-1 0,1 0 0,0-2 0,0 0 0,0-1 0,-28-13 0,46 19 0,-1-1 0,1 1 0,-1 0 0,1 0 0,-1-1 0,1 1 0,0 0 0,-1 0 0,1-1 0,-1 1 0,1-1 0,0 1 0,-1 0 0,1-1 0,0 1 0,-1-1 0,1 1 0,0-1 0,0 1 0,0-1 0,-1 1 0,1-1 0,0 1 0,0-1 0,0 1 0,0-1 0,0 1 0,0-1 0,0 1 0,0-1 0,0 1 0,0-1 0,15-9 0,29 1 0,380 2 0,-295 9 0,-224 0 0,34 0 0,-1-2 0,-107-14 0,166 14 0,-1-1 0,1 1 0,0-1 0,0 0 0,0 0 0,0 0 0,0 0 0,0-1 0,0 1 0,0-1 0,1 0 0,-1 0 0,0 0 0,1 0 0,0 0 0,-1-1 0,-2-3 0,4 3 0,0 0 0,0 0 0,0 1 0,0-1 0,0 0 0,1 0 0,-1 0 0,1 0 0,0 0 0,0 0 0,0 0 0,1 0 0,-1 0 0,1 0 0,-1 0 0,1 0 0,0 0 0,2-3 0,-2 4 0,0 0 0,0 0 0,-1 0 0,1 0 0,0 0 0,-1 0 0,1 0 0,-1 0 0,0 0 0,0 0 0,1 0 0,-1 0 0,-1 0 0,1 0 0,0 0 0,0 0 0,-1 0 0,1 0 0,-1 0 0,0 0 0,1 0 0,-1 1 0,0-1 0,-2-3 0,0 3 0,-1 0 0,1 0 0,0 0 0,-1 1 0,1 0 0,-1-1 0,0 1 0,1 0 0,-1 1 0,0-1 0,0 1 0,0 0 0,-4 0 0,-121-1 0,-19-1 0,115-5 0,24 0 0,20-1 0,24 1 0,0 1 0,1 1 0,-1 2 0,1 2 0,41 4 0,-16-3 0,210 14 0,-219-8 0,-1 2 0,0 3 0,61 20 0,-106-29 0,0 0 0,-1 0 0,1 1 0,0 0 0,-1 0 0,0 0 0,0 0 0,0 1 0,0 0 0,0 0 0,-1 0 0,1 1 0,4 7 0,-6-8 0,-1 1 0,0 0 0,-1-1 0,1 1 0,-1 0 0,0 0 0,0 0 0,-1 0 0,1 0 0,-1 0 0,0 0 0,0 0 0,-1 0 0,1 0 0,-1 0 0,-3 8 0,0-2 0,0 0 0,-1 0 0,-1 0 0,0-1 0,0 1 0,-1-2 0,0 1 0,-1-1 0,0 0 0,0 0 0,-1-1 0,0 0 0,-14 9 0,-35 35 0,57-52 0,1 0 0,0 1 0,-1-1 0,1 0 0,-1 0 0,1 0 0,0 1 0,-1-1 0,1 0 0,0 1 0,-1-1 0,1 0 0,0 1 0,0-1 0,-1 0 0,1 1 0,0-1 0,0 1 0,0-1 0,-1 0 0,1 1 0,0-1 0,0 1 0,0-1 0,0 0 0,0 1 0,0-1 0,0 1 0,0-1 0,0 1 0,0-1 0,0 1 0,0-1 0,0 0 0,0 1 0,0-1 0,0 1 0,1-1 0,-1 1 0,0-1 0,0 0 0,1 1 0,-1-1 0,0 0 0,0 1 0,1-1 0,-1 0 0,0 1 0,1-1 0,-1 0 0,0 0 0,1 1 0,-1-1 0,1 0 0,-1 0 0,0 0 0,1 1 0,-1-1 0,1 0 0,0 0 0,34 2 0,-30-2 0,415-20 0,-131 4 0,-267 15 0,-23 0 0,-32 1 0,-84 2 0,-139-3 0,254 1 0,0 0 0,0 0 0,-1 0 0,1-1 0,0 1 0,0 0 0,0-1 0,0 0 0,0 1 0,0-1 0,0 0 0,0 0 0,-3-2 0,5 2 0,0 1 0,-1-1 0,1 1 0,0-1 0,-1 0 0,1 1 0,0-1 0,0 1 0,0-1 0,0 1 0,0-1 0,-1 1 0,1-1 0,0 0 0,0 1 0,0-1 0,0 1 0,1-1 0,-1 0 0,0 1 0,0-1 0,0 1 0,0-1 0,1 1 0,-1-1 0,0 1 0,0-1 0,1 1 0,-1-1 0,1 0 0,3-3 0,-1 0 0,1 0 0,1 0 0,-1 1 0,0 0 0,1-1 0,0 2 0,9-6 0,16-3 0,1 0 0,0 3 0,0 0 0,1 2 0,-1 1 0,1 2 0,1 1 0,57 4 0,-88-2 0,-1 0 0,1 0 0,0 0 0,-1 0 0,1 0 0,-1 1 0,1-1 0,-1 1 0,1-1 0,-1 1 0,0-1 0,1 1 0,-1 0 0,0 0 0,1 0 0,0 1 0,-1-2 0,-1 1 0,0-1 0,0 1 0,0-1 0,0 1 0,0-1 0,0 1 0,0-1 0,0 1 0,0-1 0,0 1 0,0 0 0,0-1 0,-1 1 0,1-1 0,0 1 0,0-1 0,0 1 0,-1-1 0,1 0 0,0 1 0,-1-1 0,1 1 0,0-1 0,-1 1 0,1-1 0,0 0 0,-1 1 0,0-1 0,-5 5 0,0-1 0,0 0 0,0 0 0,-1 0 0,-10 3 0,-250 75 0,41-16 0,185-52 0,-180 72 0,192-72 0,0 1 0,1 1 0,1 1 0,1 1 0,-30 27 0,52-41 0,0 0 0,0 0 0,1 0 0,-1 0 0,1 0 0,0 1 0,-5 9 0,8-13 0,0 0 0,-1 0 0,1 0 0,0 0 0,0 1 0,0-1 0,0 0 0,0 0 0,0 0 0,0 0 0,0 0 0,0 0 0,1 1 0,-1-1 0,0 0 0,1 0 0,-1 0 0,1 0 0,-1 0 0,1 0 0,-1 0 0,1 0 0,0 0 0,0-1 0,-1 1 0,1 0 0,0 0 0,0 0 0,0-1 0,0 1 0,0-1 0,0 1 0,0 0 0,0-1 0,0 0 0,0 1 0,0-1 0,0 0 0,0 1 0,0-1 0,0 0 0,2 0 0,26 6 0,1-2 0,0-1 0,-1-1 0,60-4 0,-61 0 0,1 1 0,-1 2 0,1 1 0,-1 0 0,49 13 0,-75-15 0,-1 0 0,1 0 0,-1 1 0,1-1 0,-1 1 0,1-1 0,-1 1 0,0-1 0,1 1 0,-1 0 0,0 0 0,1-1 0,-1 1 0,0 0 0,0 0 0,0 0 0,0 1 0,0-1 0,0 0 0,0 0 0,0 0 0,-1 1 0,1-1 0,0 0 0,-1 1 0,1-1 0,-1 1 0,1-1 0,-1 1 0,1 2 0,-2-3 0,0 1 0,0 0 0,0 0 0,0-1 0,0 1 0,0 0 0,0-1 0,-1 1 0,1-1 0,-1 1 0,1-1 0,-1 0 0,1 0 0,-1 0 0,0 0 0,1 0 0,-1 0 0,0 0 0,0 0 0,0-1 0,0 1 0,1-1 0,-4 1 0,-71 9 0,64-9 0,0-1 0,1 2 0,-1-1 0,0 2 0,1 0 0,-1 0 0,-15 7 0,58-9 0,12-7 0,-13 2 0,-1 1 0,38 1 0,-49 7 0,-31 4 0,-31 4 0,-7-4 0,0-3 0,0-1 0,0-3 0,-71-5 0,57-1 0,-114 9 0,19 1 0,156-7 0,-63 2 0,0-4 0,-114-19 0,181 22 0,-1 0 0,0 0 0,0 0 0,1 0 0,-1 0 0,0 0 0,1 0 0,-1-1 0,0 1 0,0 0 0,1 0 0,-1 0 0,0-1 0,1 1 0,-1 0 0,0-1 0,1 1 0,-1-1 0,1 1 0,-1-1 0,1 1 0,-1-1 0,1 1 0,-1-1 0,1 1 0,-1-1 0,1 0 0,0 1 0,-1-2 0,19-8 0,38 0 0,-25 6 0,56 2 0,-77 5 0,-10 2 0,-22 9 0,-35 10 0,23-15 0,25-7 0,0 1 0,0 0 0,0 0 0,0 1 0,-10 5 0,19-9 0,0 0 0,0 0 0,0 1 0,-1-1 0,1 0 0,0 0 0,0 0 0,0 0 0,0 1 0,0-1 0,-1 0 0,1 0 0,0 0 0,0 1 0,0-1 0,0 0 0,0 0 0,0 1 0,0-1 0,0 0 0,0 0 0,0 0 0,0 1 0,0-1 0,0 0 0,0 0 0,0 1 0,0-1 0,0 0 0,0 0 0,0 0 0,0 1 0,1-1 0,-1 0 0,0 0 0,0 0 0,0 1 0,0-1 0,0 0 0,1 0 0,-1 0 0,0 0 0,0 1 0,0-1 0,0 0 0,1 0 0,-1 0 0,0 0 0,0 0 0,0 0 0,1 0 0,-1 0 0,0 0 0,0 1 0,1-1 0,-1 0 0,0 0 0,0 0 0,0 0 0,1 0 0,-1 0 0,0-1 0,0 1 0,1 0 0,-1 0 0,0 0 0,1 0 0,22 3 0,60-3 0,128-18 0,-53 2 0,-108 14 0,51-4 0,-93 5 0,0-1 0,0 1 0,-1-1 0,1 0 0,-1-1 0,1 0 0,-1 0 0,0-1 0,9-5 0,-15 8 0,0 0 0,0 1 0,0-1 0,-1 0 0,1 0 0,0 0 0,0 0 0,-1 0 0,1 0 0,-1 0 0,1 0 0,-1 0 0,1 0 0,-1-1 0,0 1 0,1 0 0,-1 0 0,0 0 0,0 0 0,0-1 0,0 1 0,0 0 0,0 0 0,0 0 0,0-1 0,0 1 0,-1 0 0,1 0 0,-1 0 0,1 0 0,0 0 0,-1-1 0,0 1 0,1 0 0,-1 0 0,0 0 0,1 1 0,-1-1 0,0 0 0,0 0 0,0 0 0,0 0 0,-1 0 0,-43-32 0,44 33 0,-44-24 0,-2 3 0,-74-24 0,-24-11 0,140 55 0,1-1 0,0 0 0,0 0 0,1-1 0,-1 1 0,0-1 0,1 0 0,-1 0 0,1 0 0,0 0 0,0 0 0,0-1 0,0 1 0,-4-9 0,7 10 0,-1-1 0,1 1 0,-1-1 0,1 1 0,0-1 0,0 1 0,0-1 0,0 0 0,0 1 0,1-1 0,-1 1 0,1-1 0,-1 1 0,1 0 0,0-1 0,0 1 0,0 0 0,1-1 0,-1 1 0,0 0 0,1 0 0,-1 0 0,1 0 0,0 0 0,0 1 0,0-1 0,2-2 0,10-7 0,0 1 0,1 1 0,0 0 0,0 0 0,1 2 0,0 0 0,32-9 0,-4 4 0,83-11 0,-125 23 0,0-1 0,0 1 0,0 0 0,0 0 0,0-1 0,0 2 0,0-1 0,1 0 0,-1 0 0,0 1 0,0-1 0,0 1 0,0-1 0,0 1 0,0 0 0,0 0 0,0 0 0,0 0 0,2 3 0,-3-3 0,0 0 0,-1 1 0,1-1 0,-1 0 0,0 1 0,0-1 0,1 1 0,-1-1 0,0 0 0,0 1 0,0-1 0,0 1 0,-1-1 0,1 0 0,0 1 0,-1-1 0,1 1 0,-1-1 0,1 0 0,-1 1 0,1-1 0,-1 0 0,0 0 0,0 0 0,0 0 0,0 1 0,1-1 0,-1 0 0,-2 1 0,-7 8 0,0 0 0,-1 0 0,0-1 0,0 0 0,-1-1 0,-1-1 0,1 0 0,-17 7 0,-4 0 0,0-1 0,-43 9 0,21-12 0,-1-3 0,-1-2 0,-99-4 0,83-2 0,-4 3 0,27 0 0,0-3 0,-69-8 0,116 8 0,0 1 0,0-1 0,0 1 0,0-1 0,0 0 0,0 0 0,0-1 0,0 1 0,1-1 0,-1 1 0,-4-4 0,7 5 0,0-1 0,0 1 0,0 0 0,-1 0 0,1-1 0,0 1 0,0 0 0,0 0 0,0-1 0,0 1 0,0 0 0,0-1 0,-1 1 0,1 0 0,0-1 0,0 1 0,0 0 0,0 0 0,0-1 0,1 1 0,-1 0 0,0-1 0,0 1 0,0 0 0,0-1 0,0 1 0,0 0 0,0 0 0,0-1 0,1 1 0,-1 0 0,0 0 0,0-1 0,0 1 0,1 0 0,-1 0 0,22-10 0,258-40 0,-246 45 0,-68 8 0,-49-4 0,22 0 0,33-1 0,42-3 0,53-6 0,156-4 0,61-9 0,-272 19 0,-30 0 0,-44-2 0,54 6 0,-73-4 0,35 3 0,-67-12 0,109 13 0,0 0 0,0 0 0,0 0 0,1 0 0,-1-1 0,0 0 0,1 1 0,0-1 0,-1-1 0,1 1 0,-5-4 0,8 5 0,-1 1 0,1-1 0,0 1 0,-1-1 0,1 0 0,-1 1 0,1-1 0,0 0 0,-1 1 0,1-1 0,0 0 0,0 0 0,0 1 0,0-1 0,0 0 0,0 0 0,0 1 0,0-1 0,0 0 0,0 0 0,0 1 0,0-1 0,0-1 0,1 1 0,0-1 0,0 0 0,0 1 0,1-1 0,-1 1 0,0-1 0,0 1 0,1 0 0,-1 0 0,1-1 0,-1 1 0,1 0 0,2-1 0,23-11 0,0 1 0,1 2 0,0 0 0,0 2 0,1 1 0,36-3 0,-26 3 0,1-1 0,61-22 0,174-60 0,-84 31 0,97-51 0,-245 90 0,-1-1 0,-1-3 0,-2-1 0,57-46 0,-92 69 0,-1-1 0,0 0 0,0 0 0,0-1 0,0 1 0,-1-1 0,1 1 0,-1-1 0,2-4 0,-4 7 0,1 1 0,-1-1 0,0 1 0,0-1 0,0 0 0,0 1 0,0-1 0,0 0 0,0 1 0,0-1 0,0 1 0,0-1 0,0 0 0,0 1 0,-1-1 0,1 1 0,0-1 0,0 0 0,0 1 0,-1-1 0,1 1 0,0-1 0,-1 1 0,0-1 0,0 0 0,0 0 0,-1 0 0,1 0 0,-1 0 0,1 1 0,-1-1 0,1 1 0,-1-1 0,1 1 0,-1-1 0,1 1 0,-1 0 0,-2 0 0,0-1 0,-41-3 0,1-2 0,-54-15 0,84 17 0,0 0 0,1-1 0,0-1 0,0-1 0,0 1 0,1-2 0,0 0 0,0 0 0,1-1 0,0-1 0,-12-13 0,10 7 0,2-1 0,0 0 0,1-1 0,0 0 0,1-1 0,-7-24 0,6 19 0,4 10 0,-1 1 0,0 0 0,-1 1 0,0 0 0,-1 0 0,-1 1 0,0 0 0,0 0 0,-1 1 0,0 0 0,-1 1 0,-15-9 0,-18-8 0,-1 2 0,-57-21 0,-4-3 0,61 26 0,-18-9 0,-86-56 0,139 78 0,1 0 0,0-1 0,1-1 0,0 1 0,1-1 0,0-1 0,0 1 0,-6-16 0,6 12 0,-1 1 0,0 0 0,-1 0 0,0 1 0,-15-15 0,-42-26 0,47 40-273,1-2 0,0 0 0,1 0 0,-25-32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15.724"/>
    </inkml:context>
    <inkml:brush xml:id="br0">
      <inkml:brushProperty name="width" value="0.2" units="cm"/>
      <inkml:brushProperty name="height" value="0.2" units="cm"/>
      <inkml:brushProperty name="color" value="#FFFFFF"/>
    </inkml:brush>
  </inkml:definitions>
  <inkml:trace contextRef="#ctx0" brushRef="#br0">696 402 24575,'-20'14'0,"0"0"0,-1-1 0,0 0 0,-1-2 0,0-1 0,-1-1 0,-37 11 0,27-10 0,-1-2 0,0-1 0,0-1 0,0-2 0,-49-1 0,78-3 0,0 0 0,0-1 0,0 0 0,0 0 0,0-1 0,0 1 0,1-1 0,-1 0 0,0 0 0,-4-4 0,8 6 0,-1-1 0,1 0 0,0 0 0,0 0 0,0 0 0,0 0 0,0 0 0,1 0 0,-1 0 0,0 0 0,0 0 0,1 0 0,-1-1 0,0 1 0,1 0 0,0 0 0,-1-1 0,1 1 0,0 0 0,-1-1 0,1 1 0,0-1 0,0 1 0,0 0 0,0-1 0,0 1 0,1 0 0,-1-1 0,0 1 0,1 0 0,-1-1 0,1 1 0,-1 0 0,1 0 0,-1-1 0,1 1 0,0 0 0,0 0 0,0 0 0,0 0 0,1-2 0,6-5 0,0 0 0,1 1 0,-1 0 0,1 0 0,1 1 0,-1 0 0,1 1 0,16-7 0,87-28 0,130-16 0,-256 58 0,-109 15 0,104-16 0,0 0 0,0-1 0,1 0 0,-32-6 0,48 6 0,0 0 0,0 0 0,-1-1 0,1 1 0,0 0 0,0 0 0,0-1 0,0 1 0,0 0 0,0-1 0,1 1 0,-1-1 0,0 1 0,0-1 0,0 0 0,0 1 0,0-1 0,1 0 0,-1 0 0,0 1 0,0-2 0,1 1 0,0 0 0,1 0 0,-1 1 0,0-1 0,0 0 0,1 1 0,-1-1 0,1 0 0,-1 1 0,0-1 0,1 1 0,-1-1 0,1 1 0,0-1 0,-1 1 0,1-1 0,-1 1 0,1 0 0,0-1 0,-1 1 0,1 0 0,1-1 0,51-19 0,-44 17 0,-9 3 0,1 0 0,-1 0 0,0 0 0,1 0 0,-1 0 0,1 0 0,-1-1 0,1 1 0,-1 0 0,0 0 0,1 0 0,-1-1 0,1 1 0,-1 0 0,0-1 0,1 1 0,-1 0 0,0-1 0,1 1 0,-1 0 0,0-1 0,0 1 0,1-1 0,-1 1 0,0 0 0,0-1 0,0 1 0,0-1 0,0 1 0,1-1 0,-1 1 0,0-1 0,0 1 0,0 0 0,0-1 0,0 1 0,0-1 0,-1 1 0,1-2 0,-18-15 0,-41-14 0,50 27 0,0 0 0,1 0 0,-1-1 0,1 0 0,1-1 0,-1 0 0,1 0 0,0 0 0,0-1 0,-8-10 0,11 11 0,1 1 0,0-1 0,0 0 0,1 1 0,-1-1 0,1 0 0,1-1 0,-1 1 0,1 0 0,0 0 0,0-1 0,1 1 0,0 0 0,1-13 0,-1 17 0,1 1 0,-1-1 0,-1 0 0,1 1 0,0-1 0,0 1 0,0-1 0,-1 1 0,1-1 0,-1 1 0,1-1 0,-1 1 0,0-1 0,0 1 0,1 0 0,-1-1 0,0 1 0,0 0 0,0 0 0,0 0 0,-1 0 0,1 0 0,0 0 0,0 0 0,-1 0 0,1 0 0,0 0 0,-1 1 0,1-1 0,-1 1 0,1-1 0,-1 1 0,1-1 0,-2 1 0,-8-2 0,1 0 0,-1 1 0,1 1 0,-12 0 0,7 0 0,-110 2 0,207-2 0,0 5 0,142 25 0,182 64 0,-289-58 0,-64-18 0,1-2 0,1-3 0,60 8 0,145-6 0,59 7 0,-310-21 0,0-1 0,0 1 0,0 1 0,0-1 0,0 2 0,-1-1 0,13 6 0,-21-8 0,0 0 0,0 0 0,0 0 0,0 0 0,1 1 0,-1-1 0,0 0 0,0 0 0,0 0 0,0 1 0,0-1 0,0 0 0,0 0 0,0 0 0,0 1 0,0-1 0,0 0 0,0 0 0,0 1 0,0-1 0,0 0 0,0 0 0,0 0 0,0 1 0,0-1 0,0 0 0,0 0 0,0 1 0,0-1 0,0 0 0,0 0 0,0 0 0,-1 1 0,1-1 0,0 0 0,0 0 0,0 0 0,0 0 0,0 1 0,-1-1 0,1 0 0,0 0 0,0 0 0,0 0 0,-1 0 0,1 0 0,0 0 0,0 0 0,0 1 0,-1-1 0,1 0 0,0 0 0,0 0 0,-1 0 0,1 0 0,0 0 0,0 0 0,-1 0 0,1 0 0,0 0 0,0-1 0,0 1 0,-1 0 0,1 0 0,-22 5 0,-106 3 0,-1-6 0,-234-25 0,328 20 0,20 2 0,0 0 0,0-1 0,0 0 0,1-1 0,-1-1 0,1 0 0,-19-9 0,33 13 0,0 0 0,0 0 0,-1 0 0,1 0 0,0 0 0,0-1 0,0 1 0,0 0 0,-1 0 0,1 0 0,0 0 0,0-1 0,0 1 0,0 0 0,0 0 0,-1-1 0,1 1 0,0 0 0,0 0 0,0 0 0,0-1 0,0 1 0,0 0 0,0 0 0,0-1 0,0 1 0,0 0 0,0 0 0,0-1 0,0 1 0,0 0 0,0 0 0,0-1 0,0 1 0,1 0 0,-1 0 0,0 0 0,0-1 0,0 1 0,0 0 0,0 0 0,0 0 0,1-1 0,-1 1 0,0 0 0,0 0 0,0 0 0,1 0 0,-1-1 0,0 1 0,0 0 0,0 0 0,1 0 0,-1 0 0,0 0 0,0 0 0,1 0 0,-1 0 0,0 0 0,0 0 0,1 0 0,-1 0 0,0 0 0,0 0 0,1 0 0,-1 0 0,0 0 0,0 0 0,1 0 0,23-5 0,67-1 0,0 3 0,150 16 0,-230-12 0,-5-1 0,-1 0 0,0 0 0,1 0 0,-1 1 0,0 0 0,0 0 0,0 1 0,0-1 0,0 1 0,0 0 0,0 1 0,0-1 0,4 4 0,-9-6 0,0 1 0,0-1 0,0 1 0,1-1 0,-1 1 0,0-1 0,0 0 0,0 1 0,0-1 0,0 1 0,0-1 0,0 0 0,-1 1 0,1-1 0,0 1 0,0-1 0,0 0 0,0 1 0,0-1 0,-1 1 0,1-1 0,0 0 0,0 1 0,-1-1 0,1 0 0,0 0 0,0 1 0,-1-1 0,1 0 0,0 1 0,-1-1 0,1 0 0,0 0 0,-1 0 0,1 1 0,-1-1 0,1 0 0,0 0 0,-1 0 0,1 0 0,-1 0 0,1 0 0,-1 0 0,-19 6 0,0 0 0,-1-2 0,1 0 0,-1-2 0,0 0 0,-40-2 0,11 1 0,-164 1 0,-376-43 0,587 40 0,10-1 0,29 0 0,52-1 0,-15 1 0,-38 0 0,-1 1 0,1 2 0,0 1 0,-1 1 0,63 16 0,-97-19 0,1 0 0,-1 0 0,1 0 0,-1 0 0,1 0 0,-1 0 0,1 0 0,-1 0 0,1 0 0,-1 0 0,0 0 0,1 1 0,-1-1 0,1 0 0,-1 0 0,1 1 0,-1-1 0,0 0 0,1 0 0,-1 1 0,0-1 0,1 0 0,-1 1 0,0-1 0,1 1 0,-1-1 0,0 0 0,0 1 0,0-1 0,1 1 0,-1-1 0,0 1 0,0-1 0,0 1 0,0-1 0,0 1 0,0-1 0,0 1 0,0 0 0,-19 10 0,-35 2 0,-19-4 0,-106-1 0,121-7 0,1119 46 0,-11 97 0,-1026-141 0,10 2 0,54 16 0,-88-21 0,0 0 0,0 0 0,0 0 0,0 0 0,0 0 0,0 0 0,0 0 0,0 0 0,0 1 0,-1-1 0,1 0 0,0 0 0,0 0 0,0 0 0,0 0 0,0 0 0,0 1 0,0-1 0,0 0 0,0 0 0,0 0 0,0 0 0,0 0 0,0 1 0,0-1 0,0 0 0,0 0 0,0 0 0,0 0 0,0 0 0,0 0 0,0 1 0,1-1 0,-1 0 0,0 0 0,0 0 0,0 0 0,0 0 0,0 0 0,0 0 0,0 1 0,0-1 0,0 0 0,1 0 0,-1 0 0,0 0 0,0 0 0,0 0 0,0 0 0,0 0 0,0 0 0,1 0 0,-1 0 0,0 0 0,0 0 0,0 0 0,0 0 0,-22 5 0,-33-1 0,-69-5 0,1-6 0,-243-46 0,358 51 0,-7 0 0,1 0 0,0-2 0,0 0 0,0 0 0,0-2 0,1 1 0,0-2 0,0 0 0,-13-9 0,24 15 0,1 0 0,0 1 0,0-1 0,0 0 0,0 0 0,0 0 0,0 0 0,0 0 0,1 0 0,-1-1 0,0 1 0,1 0 0,-1 0 0,1-1 0,-1 1 0,1 0 0,-1 0 0,1-1 0,0-1 0,0 2 0,0 0 0,0 0 0,1 0 0,-1 0 0,0 1 0,1-1 0,-1 0 0,1 0 0,0 0 0,-1 1 0,1-1 0,-1 0 0,1 1 0,0-1 0,0 0 0,-1 1 0,1-1 0,0 1 0,0-1 0,1 0 0,6-2 0,1 0 0,-1 1 0,1 0 0,13-2 0,-21 4 0,209-14 0,-5 1 0,-167 4 0,-25 1 0,-13 7 0,0 1 0,0-1 0,0 1 0,0-1 0,0 1 0,0 0 0,0-1 0,-1 1 0,1-1 0,0 1 0,0 0 0,0-1 0,0 1 0,0-1 0,-1 1 0,1 0 0,0-1 0,0 1 0,-1 0 0,1-1 0,0 1 0,-1 0 0,1-1 0,0 1 0,-1 0 0,1 0 0,0-1 0,-1 1 0,1 0 0,-1 0 0,1 0 0,0 0 0,-1-1 0,-14-5 0,-1 0 0,1 1 0,-1 0 0,0 1 0,-27-3 0,-15-4 0,-96-27 0,1-6 0,-157-70 0,298 109 0,7 3 0,0 1 0,1-1 0,0 0 0,-1-1 0,1 1 0,0-1 0,0 1 0,0-1 0,0-1 0,-4-4 0,8 8 0,0-1 0,0 0 0,0 1 0,0-1 0,0 1 0,1-1 0,-1 1 0,0-1 0,0 0 0,0 1 0,1-1 0,-1 1 0,0-1 0,1 1 0,-1-1 0,0 1 0,1 0 0,-1-1 0,1 1 0,-1-1 0,1 1 0,-1 0 0,1-1 0,-1 1 0,1 0 0,-1 0 0,1-1 0,-1 1 0,1 0 0,-1 0 0,1 0 0,0 0 0,-1 0 0,1 0 0,-1 0 0,1 0 0,0 0 0,-1 0 0,1 0 0,-1 0 0,2 0 0,28-2 0,-30 2 0,19 1 0,0 1 0,0 1 0,0 0 0,0 1 0,20 8 0,-17-5 0,0-1 0,0-1 0,38 4 0,39-5 0,43 1 0,235 40 0,-343-36 0,-34-9 0,0 0 0,0 0 0,0 0 0,0 0 0,0 0 0,0 0 0,0 0 0,-1 0 0,1 0 0,0 0 0,0 0 0,0 0 0,0 1 0,0-1 0,0 0 0,0 0 0,0 0 0,0 0 0,0 0 0,0 0 0,0 0 0,0 0 0,0 0 0,0 1 0,0-1 0,0 0 0,0 0 0,0 0 0,0 0 0,0 0 0,0 0 0,0 0 0,0 0 0,0 1 0,0-1 0,0 0 0,0 0 0,0 0 0,1 0 0,-1 0 0,0 0 0,0 0 0,0 0 0,0 0 0,0 0 0,0 0 0,0 0 0,0 0 0,0 1 0,0-1 0,0 0 0,1 0 0,-1 0 0,0 0 0,0 0 0,0 0 0,0 0 0,0 0 0,0 0 0,0 0 0,0 0 0,1 0 0,-1 0 0,0 0 0,0 0 0,0 0 0,-12 3 0,-19 0 0,-52-5 0,103 0 0,0 2 0,0 0 0,0 1 0,0 1 0,0 0 0,-1 2 0,1 0 0,-1 2 0,0 0 0,31 14 0,-19-4 0,-20-12 0,0 1 0,0 1 0,-1 0 0,1 1 0,13 11 0,-23-18 0,-1 1 0,1-1 0,-1 1 0,0-1 0,1 0 0,-1 1 0,0-1 0,1 1 0,-1-1 0,0 1 0,1-1 0,-1 1 0,0-1 0,0 1 0,1-1 0,-1 1 0,0-1 0,0 1 0,0-1 0,0 1 0,0 0 0,0-1 0,0 1 0,0-1 0,0 1 0,0-1 0,0 1 0,0-1 0,0 1 0,0 0 0,-1-1 0,1 1 0,0-1 0,0 1 0,-1 0 0,-21 9 0,-31-3 0,51-7 0,-23 1 0,17-1 0,16-1 0,32 0 0,113 1 0,-151 0 0,-1 0 0,1 0 0,-1 0 0,0 0 0,0 0 0,1 1 0,-1-1 0,0 0 0,1 1 0,-1-1 0,0 1 0,0 0 0,0-1 0,1 1 0,-1 0 0,1 1 0,-1-2 0,-1 1 0,0-1 0,0 1 0,0-1 0,0 1 0,0-1 0,1 1 0,-1-1 0,0 1 0,0-1 0,0 1 0,0-1 0,0 1 0,-1-1 0,1 1 0,0-1 0,0 1 0,0-1 0,0 1 0,-1-1 0,1 1 0,0-1 0,0 0 0,-1 1 0,1-1 0,0 1 0,-1 0 0,-2 2 0,0 0 0,0 0 0,0-1 0,-1 1 0,1-1 0,-1 1 0,1-1 0,-7 2 0,-7 2 0,-19 5 0,33-6 0,21-3 0,64-3 0,-103 4 0,22-2 0,37-15 0,-31 11 0,-1-1 0,1-1 0,-1 1 0,0-1 0,0 0 0,0-1 0,-1 1 0,1-1 0,-2 0 0,1 0 0,-1-1 0,1 0 0,-2 1 0,1-1 0,-1-1 0,0 1 0,2-10 0,32 125 0,-32-97 0,-1 1 0,1-1 0,0 0 0,1 0 0,8 12 0,-14-21 0,1-1 0,0 0 0,0 0 0,0 0 0,0 0 0,0 0 0,0 0 0,0 0 0,0-1 0,1 1 0,-1 0 0,0-1 0,0 1 0,1-1 0,-1 1 0,0-1 0,1 1 0,1-1 0,-1 0 0,-1 0 0,1-1 0,-1 1 0,1-1 0,-1 0 0,0 1 0,1-1 0,-1 0 0,0 0 0,1 0 0,-1 0 0,0 0 0,0 0 0,0 0 0,0 0 0,0 0 0,0-1 0,0 1 0,-1 0 0,1-1 0,1-1 0,6-15 0,2-1 0,-7 22 0,-3 13 0,-4 13 0,-12 47 0,5-32 0,14-38 0,6-10 0,21-19 0,-8 7 0,-21 15 0,1 1 0,-1-1 0,0 1 0,0 0 0,1-1 0,-1 1 0,0 0 0,1 0 0,-1 0 0,0 0 0,1 0 0,-1 0 0,0 1 0,1-1 0,-1 0 0,0 1 0,2 0 0,-2-1 0,0 1 0,-1-1 0,1 0 0,0 0 0,0 1 0,0-1 0,0 0 0,-1 0 0,1 0 0,0 0 0,0 0 0,0 0 0,0 0 0,0 0 0,0 0 0,-1 0 0,1-1 0,0 1 0,0 0 0,0 0 0,0-1 0,-1 1 0,1-1 0,0 1 0,0-1 0,0 0 0,3-2 0,0 0 0,-1 0 0,1 1 0,0-1 0,0 1 0,0 0 0,1 0 0,-1 1 0,0-1 0,1 1 0,-1 0 0,1 0 0,-1 1 0,1-1 0,5 1 0,9 0 0,1 1 0,27 6 0,6 0 0,3-3 0,2-3 0,98-10 0,-156 9 0,1 0 0,0-1 0,-1 1 0,1 0 0,-1 0 0,1 0 0,0 0 0,-1 0 0,1 0 0,0 0 0,-1 0 0,1 0 0,-1 0 0,1 0 0,0 0 0,-1 0 0,1 1 0,0-1 0,-1 0 0,1 0 0,-1 1 0,1-1 0,-1 0 0,1 1 0,-1-1 0,1 1 0,-1-1 0,1 1 0,-1-1 0,0 1 0,1 0 0,-5 20 0,-30 29 0,30-43 0,-51 59 0,-3-2 0,-2-3 0,-3-3 0,-102 75 0,148-120 0,-45 31 0,59-42 0,-1 1 0,0-1 0,0 0 0,0-1 0,0 1 0,0-1 0,0 1 0,0-1 0,0 0 0,0-1 0,-1 1 0,1-1 0,-6 0 0,9 0 0,1 0 0,-1 0 0,0 0 0,1 0 0,-1-1 0,0 1 0,1 0 0,-1 0 0,1-1 0,-1 1 0,0 0 0,1-1 0,-1 1 0,1-1 0,-1 1 0,1-1 0,-1 1 0,1-1 0,-1 1 0,1-1 0,0 1 0,-1-1 0,1 1 0,0-1 0,-1 0 0,1 1 0,0-1 0,0 0 0,-1 1 0,1-1 0,0 0 0,0 1 0,0-1 0,0 0 0,0 0 0,0 1 0,0-1 0,0 0 0,0 1 0,1-1 0,-1 0 0,0 1 0,0-1 0,1 0 0,-1 1 0,0-1 0,1 1 0,-1-1 0,0 1 0,1-1 0,-1 0 0,1 1 0,-1-1 0,2 0 0,0-2 0,1 0 0,-1 0 0,1 0 0,0 0 0,0 0 0,0 1 0,0-1 0,5-2 0,-3 3 0,1 0 0,-1 0 0,1 0 0,0 1 0,0 0 0,0 0 0,-1 0 0,1 1 0,0 0 0,0 0 0,0 1 0,0 0 0,0-1 0,0 2 0,-1-1 0,1 1 0,0 0 0,-1 0 0,1 1 0,-1-1 0,0 1 0,0 0 0,0 1 0,0-1 0,-1 1 0,1 0 0,4 5 0,2 4 0,-1-1 0,0 1 0,-1 1 0,-1-1 0,0 2 0,0-1 0,-2 1 0,9 27 0,-11-31 0,-1 1 0,1 1 0,0-1 0,1 0 0,12 20 0,-15-29 0,0 0 0,1 0 0,0 0 0,-1 0 0,1 0 0,0 0 0,0-1 0,1 0 0,-1 1 0,0-1 0,1 0 0,-1-1 0,1 1 0,0-1 0,-1 1 0,1-1 0,0 0 0,0-1 0,8 1 0,-4 0-74,4 0 115,1 0 0,0 0-1,-1-2 1,18-2 0,-28 3-97,1 0 1,-1-1-1,1 0 1,-1 0 0,1 1-1,-1-1 1,1-1 0,-1 1-1,0 0 1,0 0 0,1-1-1,-1 0 1,0 1 0,0-1-1,-1 0 1,1 0 0,0 0-1,-1 0 1,1 0-1,-1 0 1,1-1 0,-1 1-1,0 0 1,0-1 0,0 1-1,1-5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35.079"/>
    </inkml:context>
    <inkml:brush xml:id="br0">
      <inkml:brushProperty name="width" value="0.35" units="cm"/>
      <inkml:brushProperty name="height" value="0.35" units="cm"/>
      <inkml:brushProperty name="color" value="#FFFFFF"/>
    </inkml:brush>
  </inkml:definitions>
  <inkml:trace contextRef="#ctx0" brushRef="#br0">549 418 24575,'18'-2'0,"0"-2"0,-1 0 0,24-8 0,9-3 0,86-14 0,1 7 0,224-8 0,-605 49 0,-636-17 0,843-3 0,19 1 0,0 0 0,-1-2 0,1 0 0,0 0 0,1-2 0,-29-9 0,46 13 0,-1 0 0,1 0 0,-1 0 0,1-1 0,-1 1 0,1 0 0,-1 0 0,1 0 0,-1-1 0,1 1 0,-1 0 0,1-1 0,-1 1 0,1 0 0,0-1 0,-1 1 0,1 0 0,-1-1 0,1 1 0,0-1 0,-1 1 0,1-1 0,0 1 0,0-1 0,0 1 0,-1-1 0,1 1 0,0-1 0,0 1 0,0-1 0,0 1 0,0-1 0,0 1 0,0-1 0,0 0 0,0 1 0,0-1 0,0 1 0,0-1 0,0 1 0,0-1 0,1 1 0,-1-1 0,0 1 0,0-1 0,1 1 0,-1-1 0,0 1 0,1-1 0,-1 1 0,0 0 0,1-1 0,-1 1 0,1-1 0,0 1 0,28-17 0,5 8 0,-1 2 0,1 2 0,0 1 0,0 2 0,50 2 0,-29 0 0,17-1 0,251-16 0,-444 17 0,53 5 0,-106 21 0,163-22 0,22-2 0,34-4 0,-37 1 0,879-14 0,-877 15 0,1 0 0,0 0 0,0 1 0,-1 0 0,1 1 0,-1 0 0,20 6 0,-29-8 0,0 0 0,-1 1 0,1-1 0,0 1 0,0-1 0,0 0 0,0 1 0,-1-1 0,1 1 0,0 0 0,0-1 0,-1 1 0,1-1 0,-1 1 0,1 0 0,0 0 0,-1-1 0,1 1 0,-1 0 0,0 0 0,1 0 0,-1 0 0,0 0 0,1-1 0,-1 1 0,0 0 0,0 0 0,0 0 0,0 0 0,0 0 0,0 0 0,0 0 0,0 0 0,0 0 0,0 0 0,0-1 0,-1 1 0,1 0 0,0 0 0,-1 0 0,0 1 0,-29 36 0,9-12 0,21-26 0,0 1 0,0 0 0,0 0 0,0 0 0,0 0 0,0-1 0,0 1 0,0 0 0,0 0 0,0 0 0,0 0 0,1-1 0,-1 1 0,0 0 0,1 0 0,-1 0 0,0-1 0,1 1 0,-1 0 0,1 0 0,-1-1 0,1 1 0,0-1 0,-1 1 0,1 0 0,-1-1 0,1 1 0,0-1 0,0 1 0,-1-1 0,1 0 0,0 1 0,0-1 0,-1 0 0,1 0 0,0 1 0,0-1 0,0 0 0,0 0 0,1 0 0,42 7 0,-40-7 0,145 6 0,-93-6 0,-1 2 0,0 3 0,89 20 0,-96-6 0,-46-19 0,-1 1 0,0-1 0,0 1 0,0 0 0,0-1 0,-1 1 0,1 0 0,0 0 0,0-1 0,0 1 0,0 0 0,-1 0 0,1 0 0,0 0 0,-1 0 0,1 0 0,-1 0 0,1 0 0,-1 0 0,0 0 0,1 0 0,-1 0 0,0 1 0,0-1 0,0 0 0,0 0 0,0 0 0,0 0 0,0 0 0,0 1 0,0-1 0,0 0 0,-1 0 0,1 0 0,0 0 0,-1 0 0,1 0 0,-2 2 0,1-2 0,0 0 0,1 0 0,-1 0 0,0 1 0,0-1 0,1 0 0,-1 0 0,1 1 0,-1-1 0,1 0 0,0 0 0,-1 1 0,1-1 0,0 1 0,0-1 0,0 0 0,0 1 0,0-1 0,0 3 0,1-3 0,1 0 0,-1 0 0,0 0 0,1 0 0,-1 0 0,0 0 0,1 0 0,-1 0 0,1-1 0,-1 1 0,1 0 0,0-1 0,-1 1 0,1-1 0,0 0 0,-1 0 0,1 1 0,2-2 0,184 14 0,-44-6 0,841 62 0,-932-63 0,-50-5 0,-29-4 0,-14-1 0,1-1 0,0-3 0,1-1 0,0-2 0,-60-26 0,94 36 0,1 0 0,0-1 0,0 0 0,0 1 0,0-1 0,0-1 0,0 1 0,1 0 0,-1-1 0,1 1 0,-1-1 0,1 0 0,0 0 0,0 0 0,0 0 0,0 0 0,1 0 0,0 0 0,-1-1 0,1 1 0,0 0 0,0-1 0,1 1 0,-1-1 0,1 1 0,0-1 0,0-6 0,1 5 0,0 1 0,1-1 0,0 0 0,0 1 0,0-1 0,1 1 0,-1 0 0,1 0 0,0 0 0,0 0 0,1 0 0,-1 1 0,1-1 0,-1 1 0,1 0 0,0 0 0,0 0 0,1 1 0,5-3 0,13-5 0,14-8 0,-36 18 0,0-1 0,-1 0 0,1 1 0,0-1 0,-1 0 0,1 0 0,-1 0 0,0 0 0,1 0 0,-1 1 0,0-1 0,1 0 0,-1 0 0,0 0 0,0 0 0,0 0 0,0 0 0,1 0 0,-2 0 0,1 0 0,0 0 0,0 0 0,0 0 0,0 0 0,-1 0 0,1 0 0,0 0 0,-1 0 0,1 1 0,-1-1 0,1 0 0,-1 0 0,1 0 0,-1 1 0,1-1 0,-2-1 0,-2-2 0,1-1 0,0 0 0,1 1 0,-1-1 0,1 0 0,-1-1 0,2 1 0,-1 0 0,0 0 0,1-1 0,0 1 0,1-1 0,-1 1 0,1-1 0,0 0 0,0 1 0,1-1 0,-1 1 0,1-1 0,0 1 0,1 0 0,0-1 0,-1 1 0,2 0 0,-1 0 0,1 0 0,-1 0 0,1 0 0,0 1 0,1-1 0,-1 1 0,1 0 0,0 0 0,0 0 0,1 1 0,-1-1 0,0 1 0,11-5 0,19-8 0,0 2 0,1 2 0,1 1 0,55-10 0,149-10 0,-224 30 0,-4-1 0,48 0 0,-59 2 0,0 0 0,0 0 0,0 0 0,0 0 0,0 0 0,0 0 0,0 0 0,0 1 0,0-1 0,0 0 0,0 1 0,0-1 0,0 1 0,-1-1 0,1 1 0,0-1 0,0 1 0,0 0 0,-1-1 0,1 1 0,0 0 0,0 0 0,-1-1 0,1 1 0,-1 0 0,1 0 0,-1 0 0,1 0 0,-1 0 0,0 0 0,1 0 0,-1 0 0,0 0 0,0 0 0,0 0 0,1 0 0,-1 0 0,0 0 0,0 0 0,-1 0 0,1 0 0,0 0 0,0 0 0,0 0 0,-1 0 0,0 1 0,-6 16 0,-2 0 0,0-1 0,-1 0 0,-14 17 0,12-16 0,0 0 0,-15 31 0,28-49 0,-1-1 0,0 1 0,0 0 0,1 0 0,-1-1 0,0 1 0,1 0 0,-1 0 0,0 0 0,1 0 0,-1 0 0,0 0 0,1-1 0,-1 1 0,0 0 0,1 0 0,-1 0 0,0 0 0,1 0 0,-1 0 0,0 0 0,1 0 0,-1 1 0,0-1 0,1 0 0,-1 0 0,0 0 0,1 0 0,-1 0 0,0 0 0,0 1 0,1-1 0,-1 0 0,0 0 0,1 0 0,-1 1 0,0-1 0,0 0 0,0 0 0,1 1 0,-1-1 0,0 0 0,0 1 0,0-1 0,0 0 0,1 1 0,-1-1 0,0 0 0,0 1 0,0-1 0,0 0 0,0 1 0,0-1 0,0 0 0,0 1 0,0-1 0,0 0 0,0 1 0,0-1 0,0 0 0,0 1 0,0-1 0,-1 0 0,1 1 0,0-1 0,0 0 0,0 0 0,0 1 0,-1-1 0,26-11 0,-3-4-682,37-32-1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4:23.360"/>
    </inkml:context>
    <inkml:brush xml:id="br0">
      <inkml:brushProperty name="width" value="0.2" units="cm"/>
      <inkml:brushProperty name="height" value="0.2" units="cm"/>
      <inkml:brushProperty name="color" value="#FFFFFF"/>
    </inkml:brush>
  </inkml:definitions>
  <inkml:trace contextRef="#ctx0" brushRef="#br0">2375 287 24575,'341'-22'0,"-230"12"0,53-3 0,-163 13 0,-1 0 0,0 0 0,0 0 0,1-1 0,-1 1 0,0 0 0,0 0 0,1 0 0,-1 0 0,0 0 0,0 0 0,1 0 0,-1 0 0,0 0 0,1 0 0,-1 0 0,0 0 0,0 0 0,1 0 0,-1 0 0,0 0 0,1 0 0,-1 0 0,0 0 0,0 1 0,1-1 0,-1 0 0,0 0 0,0 0 0,1 0 0,-1 1 0,0-1 0,0 0 0,0 0 0,1 0 0,-1 1 0,0-1 0,0 0 0,0 0 0,0 1 0,0-1 0,1 0 0,-1 0 0,0 1 0,0-1 0,0 0 0,0 1 0,-14 10 0,-29 11 0,-12-1 0,-1-2 0,-1-3 0,-1-2 0,-75 7 0,128-20 0,0 0 0,0-1 0,1 0 0,-1 0 0,0 0 0,0-1 0,1 0 0,-1 0 0,-5-1 0,9 1 0,1 1 0,-1 0 0,0-1 0,1 1 0,-1 0 0,0-1 0,1 1 0,-1-1 0,0 1 0,1-1 0,-1 0 0,1 1 0,-1-1 0,1 0 0,-1 1 0,1-1 0,0 0 0,-1 1 0,1-1 0,0 0 0,-1 0 0,1 0 0,0-1 0,0 0 0,0 1 0,1-1 0,-1 1 0,0-1 0,1 0 0,-1 1 0,1-1 0,0 1 0,-1-1 0,1 1 0,0 0 0,0-1 0,0 1 0,1-2 0,13-13 0,-1 1 0,2 0 0,0 1 0,24-16 0,-19 15 0,-1-1 0,23-24 0,-41 39 0,-1-1 0,1 0 0,-1 1 0,0-1 0,1 0 0,-1 0 0,0 0 0,0 0 0,0 0 0,0 0 0,0 0 0,-1 0 0,2-4 0,-2 5 0,-1 0 0,1-1 0,0 2 0,0-1 0,0 0 0,-1 0 0,1 0 0,0 0 0,-1 0 0,1 0 0,-1 0 0,1 0 0,-1 0 0,1 0 0,-1 1 0,0-1 0,1 0 0,-1 1 0,0-1 0,0 0 0,-1 0 0,-6-3 0,1 1 0,-1-1 0,0 2 0,0-1 0,0 1 0,-10-1 0,-26-10 0,40 11 0,0-1 0,1 0 0,0 0 0,-1 0 0,1-1 0,1 1 0,-5-7 0,5 7 0,0 0 0,0 1 0,0-1 0,0 1 0,0-1 0,0 1 0,-1 0 0,1-1 0,-1 1 0,0 1 0,0-1 0,1 0 0,-1 1 0,0-1 0,0 1 0,0 0 0,-5-1 0,-43-5 0,0 2 0,0 3 0,0 2 0,-76 9 0,107-8 0,-7 1 0,-1 0 0,1 2 0,0 0 0,0 2 0,0 1 0,-30 13 0,49-15 0,1-1 0,0 1 0,0 1 0,0 0 0,-8 8 0,9-7 0,0-1 0,0-1 0,-1 1 0,1-1 0,-11 5 0,-13 10 0,30-20 0,0 1 0,0-1 0,0 0 0,0 0 0,0 1 0,0-1 0,0 0 0,0 1 0,0-1 0,0 0 0,0 0 0,0 1 0,0-1 0,0 0 0,0 0 0,0 0 0,0 1 0,0-1 0,1 0 0,-1 0 0,0 1 0,0-1 0,0 0 0,0 0 0,1 0 0,-1 1 0,0-1 0,0 0 0,0 0 0,1 0 0,-1 0 0,0 0 0,0 0 0,0 1 0,1-1 0,-1 0 0,0 0 0,1 0 0,25 6 0,128 9 0,-47-5 0,128 27 0,-228-35 0,51 15 0,-55-16 0,1 0 0,-1 1 0,0 0 0,1-1 0,-1 1 0,0 0 0,-1 0 0,1 1 0,0-1 0,0 1 0,-1-1 0,0 1 0,4 4 0,-6-6 0,0 0 0,0 0 0,1 0 0,-1 0 0,0 0 0,0 0 0,0 0 0,0 0 0,0 0 0,0 0 0,0 0 0,-1 0 0,1 0 0,0 0 0,0 0 0,-1 0 0,1 0 0,-1 0 0,1-1 0,-1 1 0,1 0 0,-1 0 0,1 0 0,-1-1 0,0 1 0,0 0 0,1 0 0,-1-1 0,0 1 0,0-1 0,0 1 0,0-1 0,1 1 0,-1-1 0,0 0 0,-2 1 0,-36 13 0,32-12 0,0 0 0,-1-1 0,1 0 0,-1-1 0,1 1 0,-1-1 0,-14-2 0,22 2 0,-1 0 0,1 0 0,0 0 0,-1 0 0,1 0 0,0 0 0,-1 0 0,1 0 0,0 0 0,-1 0 0,1-1 0,0 1 0,0 0 0,-1 0 0,1 0 0,0 0 0,-1 0 0,1-1 0,0 1 0,0 0 0,-1 0 0,1 0 0,0-1 0,0 1 0,0 0 0,-1-1 0,1 1 0,0 0 0,0 0 0,0-1 0,0 1 0,0 0 0,0-1 0,-1 1 0,1 0 0,0-1 0,0 1 0,0 0 0,0 0 0,0-1 0,12-10 0,20-3 0,2-1 0,-60 19 0,-16 3 0,-101 5 0,-200-7 0,316-5 0,91-5 0,-57 5 0,1 0 0,-1 0 0,1 0 0,-1 1 0,1 0 0,-1 0 0,1 1 0,-1 0 0,0 1 0,12 5 0,-18-8 0,0 1 0,0-1 0,-1 1 0,1-1 0,0 1 0,-1 0 0,1 0 0,0-1 0,-1 1 0,1 0 0,-1 0 0,1 0 0,-1 0 0,1 0 0,-1-1 0,0 1 0,1 0 0,-1 0 0,0 0 0,0 0 0,0 0 0,0 0 0,0 0 0,0 0 0,0 0 0,0 0 0,0 0 0,0 0 0,-1 0 0,1 0 0,0 0 0,0 0 0,-1 0 0,1 0 0,-1 0 0,1-1 0,-1 1 0,1 0 0,-1 0 0,0-1 0,1 1 0,-1 0 0,0-1 0,-1 2 0,-42 26 0,31-20 0,14-7 0,0 0 0,0-1 0,0 1 0,0-1 0,0 1 0,0 0 0,0-1 0,0 0 0,0 1 0,1-1 0,-1 0 0,0 0 0,0 1 0,1-1 0,-1 0 0,0 0 0,2-1 0,204-1 0,-262 2 0,-1-2 0,1-3 0,0-2 0,-95-26 0,51 1 0,2-6 0,-124-65 0,218 102 0,-5-3 0,1 1 0,0-1 0,-1-1 0,1 1 0,1-1 0,-1-1 0,1 1 0,0-1 0,-11-13 0,16 19 0,1-1 0,0 0 0,-1 1 0,1-1 0,0 0 0,-1 1 0,1-1 0,0 0 0,0 0 0,0 1 0,0-1 0,0 0 0,0 0 0,0 1 0,0-1 0,0 0 0,0 0 0,0 1 0,0-1 0,0 0 0,1 0 0,-1 1 0,0-1 0,0 0 0,1 1 0,-1-1 0,1 0 0,-1 1 0,0-1 0,1 1 0,-1-1 0,1 1 0,0-1 0,-1 1 0,1-1 0,-1 1 0,2-1 0,28-10 0,28 2 0,1 3 0,-1 3 0,112 7 0,-105-1 0,-57-3 0,19 3 0,-26-3 0,-1 0 0,0 0 0,1 0 0,-1 0 0,0 0 0,1 0 0,-1 1 0,0-1 0,0 0 0,1 0 0,-1 0 0,0 1 0,0-1 0,1 0 0,-1 0 0,0 1 0,0-1 0,0 0 0,1 0 0,-1 1 0,0-1 0,0 0 0,0 1 0,0-1 0,0 0 0,0 1 0,0-1 0,1 0 0,-1 1 0,0-1 0,0 0 0,0 1 0,0-1 0,0 0 0,-1 1 0,1-1 0,0 0 0,0 1 0,0-1 0,0 0 0,0 1 0,0-1 0,0 0 0,-1 0 0,1 1 0,0-1 0,0 0 0,0 0 0,-1 1 0,1-1 0,0 0 0,-1 0 0,1 1 0,0-1 0,0 0 0,-1 0 0,1 0 0,0 0 0,-1 0 0,1 1 0,0-1 0,0 0 0,0 1 0,0-1 0,0 0 0,0 1 0,0-1 0,0 0 0,0 1 0,0-1 0,0 0 0,0 0 0,0 1 0,1-1 0,-1 0 0,0 1 0,0-1 0,0 0 0,1 0 0,-1 1 0,0-1 0,0 0 0,0 0 0,1 0 0,-1 1 0,0-1 0,1 0 0,-1 0 0,0 0 0,0 0 0,1 0 0,-1 0 0,0 1 0,1-1 0,-1 0 0,0 0 0,1 0 0,-1 0 0,0 0 0,1 0 0,-1 0 0,0 0 0,0 0 0,1 0 0,-1-1 0,0 1 0,1 0 0,-1 0 0,1 0 0,22 2 0,78-4 0,-64 1 0,0 0 0,39 6 0,-120 17 0,14-15 0,-1 0 0,1-3 0,-1 0 0,0-2 0,-1-1 0,-49-5 0,81 4 0,-1 0 0,0 0 0,0 0 0,1 0 0,-1 0 0,0 0 0,1 0 0,-1 0 0,0 0 0,1 0 0,-1 0 0,0 0 0,1-1 0,-1 1 0,0 0 0,1-1 0,-1 1 0,0 0 0,1-1 0,-1 1 0,1 0 0,-1-1 0,1 1 0,-1-1 0,1 1 0,-1-1 0,1 0 0,-1 1 0,1-1 0,0 1 0,-1-1 0,1 0 0,0 1 0,-1-2 0,2 1 0,-1 0 0,1 0 0,0 0 0,0 0 0,0 1 0,-1-1 0,1 0 0,0 1 0,0-1 0,0 0 0,0 1 0,0-1 0,0 1 0,0-1 0,0 1 0,2-1 0,-2 1 0,0 0 0,-1-1 0,1 1 0,0 0 0,0 0 0,0 0 0,0-1 0,0 1 0,0 0 0,0 0 0,0 0 0,0 0 0,0 1 0,-1-1 0,1 0 0,0 0 0,0 1 0,0-1 0,1 1 0,-2 0 0,0 0 0,1 0 0,-1 0 0,-1 0 0,1 0 0,0 0 0,0 0 0,0 0 0,0-1 0,-1 1 0,1 0 0,0 0 0,-1 0 0,1 0 0,0 0 0,-1 0 0,0-1 0,1 1 0,-1 0 0,1 0 0,-1-1 0,0 1 0,1 0 0,-1-1 0,0 1 0,0-1 0,0 1 0,0 0 0,-14 9 0,0 0 0,0-1 0,-1 0 0,0-2 0,0 1 0,0-2 0,-1 0 0,-30 5 0,15-2 0,-140 34 0,165-39 0,8-1 0,19 1 0,35 0 0,158-6 0,-331 4 0,62 1 0,0-3 0,-82-10 0,135 10 0,0-1 0,0 1 0,0-1 0,-1 0 0,1 0 0,0 0 0,0-1 0,0 1 0,1-1 0,-1 0 0,-3-2 0,6 4 0,-1 0 0,1-1 0,0 1 0,0 0 0,0 0 0,-1-1 0,1 1 0,0 0 0,0-1 0,0 1 0,0 0 0,0-1 0,0 1 0,0 0 0,-1-1 0,1 1 0,0 0 0,0-1 0,0 1 0,0 0 0,1-1 0,-1 1 0,0 0 0,0-1 0,0 1 0,0 0 0,0-1 0,0 1 0,0 0 0,1 0 0,-1-1 0,0 1 0,0 0 0,1-1 0,21-10 0,30-3 0,1 2 0,0 2 0,94-3 0,-139 15 0,-18 4 0,-21 6 0,-23 2 0,0-2 0,-1-3 0,-1-2 0,1-2 0,-1-3 0,0-3 0,-79-10 0,126 10 0,-62-14 0,67 14 0,0-1 0,1 1 0,-1 0 0,1-1 0,-1 0 0,1 1 0,0-1 0,0-1 0,0 1 0,0 0 0,0-1 0,0 0 0,0 1 0,1-1 0,-4-5 0,6 7 0,-1 0 0,1 0 0,-1 0 0,1 0 0,0 0 0,-1 0 0,1 0 0,0-1 0,0 1 0,0 0 0,0 0 0,0 0 0,0 0 0,0 0 0,0 0 0,0 0 0,1-1 0,-1 1 0,0 0 0,1 0 0,-1 0 0,1 0 0,-1 0 0,2-1 0,0 0 0,0-1 0,0 1 0,0 0 0,0 0 0,1 0 0,-1 1 0,1-1 0,0 1 0,2-2 0,6-2 0,1 1 0,-1 0 0,20-4 0,33 2 0,-44 4 0,-52 3 0,31-1 0,0 0 0,0 1 0,-1-1 0,1 0 0,0 0 0,0 0 0,-1 0 0,1 0 0,0 0 0,-1 0 0,1 0 0,0-1 0,0 1 0,-1 0 0,1-1 0,0 1 0,0-1 0,-2-1 0,20-8 0,44-10 0,-11 9 0,0 2 0,64-3 0,-100 13 0,-17 2 0,-25 3 0,-422 7 0,323-14 0,93 2 0,20 0 0,0-1 0,0 0 0,0-1 0,0 0 0,0-1 0,-17-5 0,28 3 0,12 2 0,12 0 0,-18 3 0,0-1 0,1 1 0,-1 0 0,0 0 0,0 0 0,0 1 0,0-1 0,0 1 0,0-1 0,-1 1 0,1 0 0,0 0 0,-1 0 0,1 1 0,-1-1 0,0 0 0,0 1 0,0 0 0,0-1 0,0 1 0,-1 0 0,2 3 0,1 5 0,-1-1 0,-1 1 0,0 0 0,0 0 0,-1 15 0,0-13 0,0 0 0,1 0 0,5 21 0,-6-31 0,0 1 0,1-1 0,-1 0 0,1 0 0,0 0 0,0 0 0,0 0 0,0 0 0,0 0 0,0 0 0,1-1 0,0 1 0,-1-1 0,1 0 0,0 0 0,0 0 0,5 3 0,11 1 0,0-1 0,0 0 0,0-1 0,0-1 0,1-1 0,31 0 0,-4 0 0,66 3 0,-46-3 0,77 12 0,-143-14 0,0 0 0,0 0 0,0 0 0,0 0 0,0 0 0,0 0 0,0 0 0,0 0 0,0 1 0,0-1 0,0 0 0,0 1 0,0-1 0,0 1 0,0-1 0,0 1 0,-1-1 0,1 1 0,0 0 0,0-1 0,-1 1 0,2 1 0,-21 6 0,-49 2 0,62-9 0,-48 6 0,0-3 0,0-1 0,0-4 0,-100-12 0,150 12 0,0 0 0,1 0 0,-1 0 0,0 0 0,1 0 0,-1-1 0,1 0 0,0 0 0,-1 0 0,-4-4 0,7 5 0,1 1 0,-1 0 0,1-1 0,0 1 0,-1-1 0,1 1 0,0-1 0,-1 1 0,1-1 0,0 1 0,0-1 0,0 1 0,-1-1 0,1 1 0,0-1 0,0 1 0,0-1 0,0 1 0,0-1 0,0 0 0,0 1 0,0-1 0,0 1 0,0-1 0,0 1 0,1-1 0,-1 0 0,1 0 0,0 0 0,0-1 0,0 1 0,0 0 0,0 0 0,1 0 0,-1 0 0,0 0 0,1 0 0,-1 0 0,0 1 0,1-1 0,-1 0 0,3 0 0,5-2 0,-2 0 0,-10 4 0,-37 10 0,-48-2 0,1-3 0,-136-10 0,190-4 0,32 8 0,1 0 0,0 0 0,0 0 0,0 0 0,0 0 0,0 0 0,0 0 0,0 0 0,-1 0 0,1-1 0,0 1 0,0 0 0,0 0 0,0 0 0,0 0 0,0 0 0,0 0 0,0 0 0,0-1 0,0 1 0,0 0 0,0 0 0,0 0 0,0 0 0,0 0 0,0 0 0,0-1 0,0 1 0,0 0 0,0 0 0,0 0 0,0 0 0,0 0 0,0 0 0,0-1 0,0 1 0,0 0 0,0 0 0,0 0 0,0 0 0,0 0 0,0 0 0,0 0 0,0-1 0,0 1 0,1 0 0,-1 0 0,0 0 0,0 0 0,0 0 0,0 0 0,0 0 0,0 0 0,0 0 0,1 0 0,-1 0 0,20-5 0,108-4 0,-114 9 0,1 1 0,-1 0 0,0 0 0,-1 2 0,1-1 0,0 2 0,15 6 0,-27-10 0,0 1 0,-1-1 0,1 1 0,-1-1 0,0 1 0,1 0 0,-1 0 0,0 0 0,1 0 0,-1 0 0,0 0 0,0 0 0,0 0 0,0 0 0,0 1 0,0-1 0,0 0 0,0 1 0,0-1 0,0 0 0,0 3 0,-1-3 0,0 0 0,-1 1 0,1-1 0,0 0 0,-1 0 0,1 0 0,-1 0 0,1 0 0,-1 0 0,1 0 0,-1 0 0,0 0 0,0 0 0,1 0 0,-1 0 0,0-1 0,0 1 0,0 0 0,0 0 0,0-1 0,-2 2 0,-4 2 0,-1 0 0,0 0 0,0-1 0,-1 0 0,1-1 0,-13 3 0,1-2 0,0 0 0,0-1 0,0-1 0,-1-1 0,1 0 0,0-2 0,-21-4 0,39 6 0,0-1 0,0 0 0,0 1 0,0-1 0,1 0 0,-1 0 0,0 0 0,0 0 0,1-1 0,-1 1 0,1 0 0,-1-1 0,1 1 0,0-1 0,0 1 0,-1-1 0,1 0 0,0 1 0,-1-4 0,-3-36 0,5 38 0,0 0 0,0 0 0,1 1 0,-2-1 0,1 0 0,0 0 0,0 0 0,-1 0 0,0 0 0,0 1 0,1-1 0,-2 0 0,1 1 0,0-1 0,0 0 0,-1 1 0,1 0 0,-1-1 0,0 1 0,0 0 0,0 0 0,0 0 0,-3-2 0,-10-3 0,0 1 0,0 0 0,0 2 0,-1 0 0,0 0 0,-21-1 0,-26-6 0,48 7 0,8 3 0,0 0 0,1-1 0,0 0 0,-1 0 0,1 0 0,0 0 0,0-1 0,0 0 0,0-1 0,-10-7 0,16 10 0,-1 1 0,1-1 0,-1 1 0,1-1 0,-1 1 0,1-1 0,0 1 0,-1-1 0,1 1 0,0-1 0,0 0 0,-1 1 0,1-1 0,0 0 0,0 1 0,0-1 0,0 0 0,0 1 0,0-1 0,0 0 0,0 1 0,0-1 0,0 0 0,0 1 0,0-1 0,1 1 0,-1-1 0,0 0 0,1 0 0,18-15 0,31-3 0,-47 18 0,24-7 0,0 1 0,0 2 0,51-4 0,-68 11 0,-10 2 0,-21 10 0,18-12 0,1-1 0,-1 0 0,0 1 0,0-1 0,0 0 0,-1 0 0,1-1 0,0 1 0,0-1 0,0 1 0,0-1 0,-1 0 0,1 0 0,0-1 0,0 1 0,-6-2 0,8 2 0,1 0 0,0-1 0,0 1 0,0 0 0,0 0 0,0-1 0,0 1 0,0 0 0,0-1 0,0 1 0,0 0 0,-1 0 0,1-1 0,0 1 0,0 0 0,1 0 0,-1-1 0,0 1 0,0 0 0,0 0 0,0-1 0,0 1 0,0 0 0,0 0 0,0-1 0,0 1 0,1 0 0,-1 0 0,0-1 0,0 1 0,0 0 0,0 0 0,1 0 0,-1-1 0,0 1 0,0 0 0,1 0 0,-1 0 0,0 0 0,0 0 0,1 0 0,-1-1 0,0 1 0,13-7 0,13-2 0,0 2 0,0 1 0,0 2 0,1 0 0,-1 1 0,44 2 0,-34 0 0,-21 0 0,-10 0 0,0 1 0,0-1 0,0 1 0,0 0 0,0 0 0,0 0 0,0 1 0,-1-1 0,1 1 0,0 0 0,0 1 0,0-1 0,-1 1 0,1 0 0,6 4 0,-11-5 0,1 0 0,-1 0 0,1 0 0,-1 0 0,0 0 0,1 0 0,-1 0 0,0 0 0,0 0 0,0 0 0,0 0 0,0 0 0,0 0 0,0 1 0,0-1 0,0 0 0,0 0 0,-1 0 0,1 0 0,0 0 0,-1 0 0,1 0 0,-1 0 0,1 0 0,-1 0 0,1 0 0,-1 0 0,0-1 0,1 1 0,-1 0 0,-1 1 0,-6 14 0,9-15 0,-1-1 0,1 1 0,-1 0 0,1-1 0,-1 1 0,1 0 0,-1-1 0,1 1 0,0-1 0,0 1 0,-1-1 0,1 1 0,0-1 0,0 0 0,-1 1 0,1-1 0,0 0 0,0 0 0,0 1 0,-1-1 0,1 0 0,0 0 0,0 0 0,0 0 0,0 0 0,0 0 0,17 1 0,35 5 0,-52-5 0,0-1 0,1 0 0,-1 1 0,0-1 0,0 1 0,0-1 0,1 1 0,-1-1 0,0 1 0,0 0 0,0 0 0,0 0 0,0-1 0,0 1 0,0 0 0,0 0 0,-1 0 0,1 0 0,0 1 0,0-1 0,-1 0 0,1 0 0,-1 0 0,1 0 0,-1 1 0,0-1 0,1 0 0,-1 1 0,0-1 0,0 0 0,0 0 0,0 1 0,0 1 0,0-2 0,-1 1 0,0-1 0,1 0 0,-1 1 0,0-1 0,0 0 0,1 1 0,-1-1 0,0 0 0,0 0 0,-1 0 0,1 0 0,0 0 0,0 0 0,0 0 0,-1 0 0,1 0 0,0 0 0,-1-1 0,1 1 0,-3 0 0,-16 12 0,20-12 0,0 0 0,1-1 0,-1 1 0,0-1 0,0 1 0,0-1 0,1 1 0,-1-1 0,0 1 0,1-1 0,-1 1 0,0-1 0,1 1 0,-1-1 0,0 0 0,1 1 0,-1-1 0,1 0 0,-1 1 0,1-1 0,-1 0 0,1 0 0,-1 1 0,1-1 0,-1 0 0,1 0 0,-1 0 0,1 0 0,0 1 0,-1-1 0,1 0 0,-1 0 0,1 0 0,-1 0 0,1-1 0,0 1 0,0 0 0,28 3 0,-29-3 0,314-1 0,-284-2-1365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39.376"/>
    </inkml:context>
    <inkml:brush xml:id="br0">
      <inkml:brushProperty name="width" value="0.35" units="cm"/>
      <inkml:brushProperty name="height" value="0.35" units="cm"/>
      <inkml:brushProperty name="color" value="#FFFFFF"/>
    </inkml:brush>
  </inkml:definitions>
  <inkml:trace contextRef="#ctx0" brushRef="#br0">2307 1 24575,'-4'1'0,"0"0"0,0 0 0,0 0 0,0 1 0,0 0 0,0-1 0,0 1 0,-4 3 0,-16 7 0,-11-4 0,-1-1 0,1-2 0,-1-1 0,0-2 0,0-2 0,-37-4 0,-2 2 0,48 3 0,13-1 0,0 0 0,0-1 0,-24-4 0,37 5 0,1 0 0,0 0 0,0 0 0,-1 1 0,1-1 0,0 0 0,-1 0 0,1 0 0,0 0 0,0 0 0,-1 0 0,1 0 0,0 0 0,0-1 0,-1 1 0,1 0 0,0 0 0,0 0 0,-1 0 0,1 0 0,0 0 0,0 0 0,-1 0 0,1-1 0,0 1 0,0 0 0,0 0 0,-1 0 0,1-1 0,0 1 0,0 0 0,0 0 0,0 0 0,0-1 0,-1 1 0,1 0 0,0 0 0,0-1 0,0 1 0,0 0 0,0 0 0,0-1 0,0 1 0,0 0 0,0 0 0,0-1 0,0 1 0,0 0 0,0 0 0,0-1 0,0 1 0,17-8 0,29-3 0,24 1 0,1 4 0,119 4 0,-188 2 0,-1 0 0,1 0 0,0 0 0,-1 0 0,1 0 0,0 0 0,-1 1 0,1-1 0,0 1 0,-1-1 0,1 1 0,0-1 0,-1 1 0,1 0 0,-1 0 0,1 0 0,1 1 0,-3-1 0,-1-1 0,1 1 0,0 0 0,0 0 0,-1-1 0,1 1 0,0 0 0,-1-1 0,1 1 0,0 0 0,-1-1 0,1 1 0,-1-1 0,1 1 0,-1-1 0,1 1 0,-1-1 0,0 1 0,1-1 0,-1 1 0,0-1 0,1 0 0,-1 1 0,0-1 0,0 0 0,-64 27 0,-158 37 0,-54 18 0,-437 235 0,708-314 0,-7 3 0,1 0 0,1 1 0,-1 0 0,1 1 0,-17 15 0,28-22 0,-1-1 0,1 0 0,-1 1 0,1-1 0,-1 1 0,1-1 0,0 1 0,-1-1 0,1 1 0,0-1 0,-1 1 0,1-1 0,0 1 0,0-1 0,0 1 0,-1 0 0,1-1 0,0 1 0,0-1 0,0 1 0,0 0 0,0-1 0,0 1 0,0-1 0,0 1 0,0 0 0,0-1 0,1 1 0,-1-1 0,0 1 0,0-1 0,0 1 0,1-1 0,-1 1 0,0 0 0,1-1 0,-1 0 0,0 1 0,1-1 0,-1 1 0,1-1 0,-1 1 0,1-1 0,-1 0 0,1 1 0,-1-1 0,1 0 0,-1 0 0,1 1 0,-1-1 0,1 0 0,0 0 0,-1 0 0,1 0 0,0 1 0,39 7 0,-35-7 0,-53-4 0,-62 4 0,23 1 0,18-1 0,24 0 0,-89-9 0,130 8 0,0-1 0,0 1 0,0-1 0,1 0 0,-1-1 0,0 1 0,1-1 0,-1 0 0,0 1 0,1-2 0,0 1 0,0 0 0,-5-4 0,7 4 0,1 1 0,-1 0 0,0-1 0,0 1 0,1-1 0,-1 1 0,1-1 0,0 1 0,-1-1 0,1 0 0,0 1 0,0-1 0,0 0 0,0 1 0,0-1 0,0 1 0,0-1 0,1 0 0,-1 1 0,0-1 0,1 1 0,-1-1 0,1 1 0,0-1 0,0 1 0,-1-1 0,1 1 0,0 0 0,0 0 0,0-1 0,1 1 0,-1 0 0,0 0 0,2-1 0,40-37 0,-33 31 0,0-1 0,-1 1 0,16-20 0,-25 27 0,1 1 0,-1 0 0,0-1 0,0 1 0,0 0 0,1-1 0,-1 1 0,0 0 0,0-1 0,0 1 0,0-1 0,0 1 0,1 0 0,-1-1 0,0 1 0,0-1 0,0 1 0,0-1 0,0 1 0,0 0 0,-1-1 0,1 1 0,0-1 0,0 1 0,0 0 0,0-1 0,0 1 0,-1 0 0,1-1 0,0 1 0,0-1 0,-1 1 0,1 0 0,0 0 0,0-1 0,-1 1 0,1 0 0,0-1 0,-1 1 0,1 0 0,-1-1 0,9 0 0,0 2 0,16 2 0,0 1 0,0 1 0,-1 1 0,0 1 0,33 15 0,40 12 0,-14-15 0,-58-15 0,-1 1 0,0 1 0,0 1 0,0 1 0,-1 1 0,35 19 0,-16 8 0,-36-31 0,0 0 0,0 0 0,1-1 0,-1 1 0,1-1 0,0 0 0,0 0 0,1-1 0,-1 0 0,9 3 0,32 5 0,1-1 0,69 4 0,-78-11 0,0 2 0,0 1 0,0 2 0,74 26 0,-9 2 0,-78-28 0,-1 0 0,0 1 0,0 2 0,35 20 0,-52-27 0,-1 0 0,1-1 0,0 1 0,0-2 0,0 1 0,1-1 0,-1 0 0,16 1 0,74-3 0,-58-1 0,-5 0 0,-24 0 0,1 0 0,-1 1 0,1 0 0,-1 0 0,0 2 0,1-1 0,-1 1 0,21 8 0,-31-10 0,0 0 0,0 0 0,0 1 0,0-1 0,-1 1 0,1-1 0,0 0 0,0 1 0,-1 0 0,1-1 0,0 1 0,-1-1 0,1 1 0,0 0 0,-1-1 0,1 1 0,-1 0 0,1 0 0,-1-1 0,0 1 0,1 0 0,-1 0 0,0 0 0,1 0 0,-1 0 0,0 0 0,0-1 0,0 1 0,0 0 0,0 0 0,0 0 0,0 1 0,-1 0 0,0 0 0,0 0 0,0 0 0,-1 0 0,1-1 0,0 1 0,-1 0 0,1-1 0,-1 1 0,0-1 0,0 0 0,-3 3 0,-4 1 0,0 0 0,0-1 0,0 1 0,-19 4 0,-13-3 0,-1-3 0,1-1 0,-70-6 0,12 1 0,-1508 3 0,1577-2 0,-60-11 0,25 3 0,64 10 0,-1 0 0,1 0 0,0 0 0,0 0 0,0 0 0,0 0 0,0-1 0,-1 1 0,1 0 0,0-1 0,0 1 0,0-1 0,0 1 0,0-1 0,0 1 0,0-1 0,0 0 0,0 1 0,-1-2 0,3 1 0,-1 0 0,0 1 0,0-1 0,0 1 0,1-1 0,-1 0 0,0 1 0,1-1 0,-1 1 0,0-1 0,1 1 0,-1-1 0,1 1 0,-1-1 0,1 1 0,-1 0 0,1-1 0,-1 1 0,1 0 0,-1-1 0,1 1 0,0 0 0,0-1 0,48-17 0,-3 7-682,88-8-1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17:01:47.284"/>
    </inkml:context>
    <inkml:brush xml:id="br0">
      <inkml:brushProperty name="width" value="0.35" units="cm"/>
      <inkml:brushProperty name="height" value="0.35" units="cm"/>
      <inkml:brushProperty name="color" value="#FFFFFF"/>
    </inkml:brush>
  </inkml:definitions>
  <inkml:trace contextRef="#ctx0" brushRef="#br0">418 0 24575,'3'1'0,"0"0"0,0 0 0,1 0 0,-1 0 0,0 1 0,0-1 0,0 1 0,0 0 0,0 0 0,4 4 0,27 14 0,86 0 0,-16-3 0,160 29 0,-35-8 0,-218-36 0,31 8 0,-40-10 0,0 1 0,0-1 0,-1 1 0,1 0 0,0 0 0,-1 0 0,1-1 0,-1 1 0,1 1 0,-1-1 0,1 0 0,-1 0 0,0 0 0,0 1 0,1-1 0,-1 1 0,2 2 0,-3-2 0,0-1 0,0 0 0,0 0 0,0 0 0,-1 0 0,1 0 0,0 0 0,0 0 0,-1 0 0,1 1 0,0-1 0,-1 0 0,1 0 0,-1 0 0,1 0 0,-1-1 0,0 1 0,1 0 0,-1 0 0,0 0 0,0 0 0,0-1 0,-1 2 0,-27 20 0,17-14 0,-280 187 0,128-90 0,109-58 0,53-46 0,1-1 0,-1 1 0,1-1 0,-1 0 0,1 0 0,-1 1 0,1-1 0,-1 0 0,1-1 0,-1 1 0,1 0 0,-1 0 0,1-1 0,-1 1 0,-1-1 0,-7-1 0,-203-14 0,-44-6 0,224 13 0,27 4 0,22 1 0,20 1 0,1 1 0,0 1 0,44 6 0,-71 0 0,-20 2 0,-23 2 0,24-9 0,0 0 0,1 0 0,-1-1 0,0 0 0,0-1 0,1 1 0,-1-2 0,-9-3 0,-69-33 0,13 5 0,47 24 0,-50-27 0,90 33 0,10 2 0,33 5 0,89 14 0,-32-1 0,719 43 0,-681-59 0,28 2 0,-109 9 0,-49-7 0,1-1 0,28 2 0,674-6 0,-720 1 0,0 0 0,0-1 0,-1 1 0,1-1 0,0 0 0,-1 0 0,1 0 0,0 0 0,-1-1 0,0 1 0,1-1 0,-1 0 0,0 0 0,0 0 0,5-4 0,-7 4 0,1 0 0,-1 1 0,0-1 0,0 0 0,0 0 0,0 0 0,0 0 0,0 0 0,0 0 0,0 0 0,-1 0 0,1 0 0,-1 0 0,1 0 0,-1 0 0,0 0 0,0-1 0,0 1 0,0 0 0,0 0 0,-1 0 0,1 0 0,-1 0 0,1-1 0,-1 1 0,0 0 0,0 0 0,-2-3 0,2 3 0,0 0 0,0 1 0,-1-1 0,1 1 0,-1 0 0,1-1 0,-1 1 0,1 0 0,-1 0 0,0 0 0,0 0 0,1 0 0,-1 0 0,0 0 0,0 1 0,0-1 0,0 1 0,0-1 0,0 1 0,0 0 0,0 0 0,0 0 0,0 0 0,0 0 0,0 0 0,0 0 0,-3 2 0,-60 17 0,56-15 0,-87 37 0,-94 56 0,-89 40 0,256-130 0,0-2 0,0-1 0,-1 0 0,1-2 0,-1-1 0,0 0 0,-44-6 0,-17 1 0,-842 4 0,916 1 0,0 0 0,0 1 0,0-1 0,0 2 0,0 0 0,0 0 0,-17 9 0,-67 41 0,95-53 0,0 0 0,0 1 0,0-1 0,0 0 0,-1 0 0,1 0 0,0 0 0,0 0 0,0 0 0,0 0 0,0 0 0,0 1 0,0-1 0,-1 0 0,1 0 0,0 0 0,0 0 0,0 0 0,0 0 0,0 1 0,0-1 0,0 0 0,0 0 0,0 0 0,0 0 0,0 1 0,0-1 0,0 0 0,0 0 0,0 0 0,0 0 0,0 1 0,0-1 0,0 0 0,0 0 0,0 0 0,0 0 0,0 0 0,0 1 0,0-1 0,0 0 0,0 0 0,1 0 0,-1 0 0,0 0 0,0 0 0,0 1 0,0-1 0,0 0 0,0 0 0,1 0 0,-1 0 0,0 0 0,0 0 0,0 0 0,0 0 0,0 0 0,1 0 0,-1 0 0,0 0 0,0 0 0,0 1 0,0-1 0,1 0 0,-1 0 0,0-1 0,0 1 0,23 5 0,29-1 0,346 6 0,247 2 0,-609-10 0,-1 1 0,63 15 0,-59-10 0,0-1 0,39 1 0,77-9 0,50 3 0,-202-2 0,0 0 0,-1 1 0,1-1 0,0 1 0,0-1 0,0 1 0,-1 0 0,1 0 0,0 0 0,3 3 0,-6-4 0,1 1 0,0 0 0,0-1 0,0 1 0,-1 0 0,1 0 0,0 0 0,-1 0 0,1 0 0,0 0 0,-1 0 0,0 0 0,1 0 0,-1 0 0,1 0 0,-1 0 0,0 0 0,0 2 0,0 3 0,-1 0 0,0 0 0,0 0 0,-1 0 0,0 0 0,0 0 0,-6 10 0,6-12 0,-1 1 0,1 0 0,0 0 0,0 1 0,0-1 0,1 0 0,0 0 0,0 1 0,0-1 0,1 1 0,0 9 0,2-10 0,0 0 0,1 0 0,-1 0 0,1 0 0,1-1 0,-1 1 0,0-1 0,1 0 0,0 0 0,0 0 0,0 0 0,1-1 0,8 6 0,-7-5 0,-1 0 0,1 0 0,-1 0 0,0 1 0,-1 0 0,1 0 0,3 6 0,-6-8 0,-1 0 0,0 0 0,0 0 0,0 0 0,0 0 0,0 0 0,-1 0 0,1 1 0,-1-1 0,0 0 0,0 0 0,0 0 0,-1 0 0,1 1 0,-1-1 0,1 0 0,-1 0 0,0 0 0,-3 5 0,1-1 0,0-1 0,-1 0 0,0 0 0,0 0 0,0-1 0,-1 1 0,1-1 0,-2 0 0,1 0 0,0-1 0,-1 0 0,0 1 0,0-2 0,0 1 0,0-1 0,-1 0 0,1 0 0,-1-1 0,-9 2 0,-6 2 0,0-2 0,-1 0 0,0-2 0,-38 0 0,-1507-4 0,1540 1 0,0-2 0,-33-8 0,16 3 0,42 8 0,0 0 0,0 0 0,-1-1 0,1 0 0,0 1 0,0-1 0,1 0 0,-1 0 0,0-1 0,0 1 0,0-1 0,1 1 0,-1-1 0,1 0 0,-1 0 0,1 0 0,0 0 0,0 0 0,0-1 0,0 1 0,0-1 0,0 1 0,1-1 0,-1 1 0,1-1 0,0 0 0,-1 0 0,2 0 0,-1 0 0,0 0 0,0 0 0,1 0 0,0 0 0,-1 0 0,1 0 0,1 0 0,-1-1 0,0 1 0,1 0 0,-1 0 0,1 0 0,0 0 0,0 0 0,0 1 0,0-1 0,1 0 0,-1 0 0,4-4 0,0-1 0,-1 1 0,1 1 0,1-1 0,-1 1 0,1 0 0,0 0 0,0 0 0,1 1 0,0 0 0,0 0 0,0 1 0,0 0 0,10-4 0,-3 4 0,1 0 0,0 0 0,0 2 0,0 0 0,0 1 0,24 0 0,413 11-1365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19239B2-5732-4875-8348-BD561563F062}" type="datetimeFigureOut">
              <a:rPr lang="de-AT" smtClean="0"/>
              <a:t>16.06.2026</a:t>
            </a:fld>
            <a:endParaRPr lang="de-AT"/>
          </a:p>
        </p:txBody>
      </p:sp>
      <p:sp>
        <p:nvSpPr>
          <p:cNvPr id="4" name="Folienbildplatzhalt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371F67F-C253-4C13-81B7-A687FC9F054D}" type="slidenum">
              <a:rPr lang="de-AT" smtClean="0"/>
              <a:t>‹#›</a:t>
            </a:fld>
            <a:endParaRPr lang="de-AT"/>
          </a:p>
        </p:txBody>
      </p:sp>
    </p:spTree>
    <p:extLst>
      <p:ext uri="{BB962C8B-B14F-4D97-AF65-F5344CB8AC3E}">
        <p14:creationId xmlns:p14="http://schemas.microsoft.com/office/powerpoint/2010/main" val="351448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371F67F-C253-4C13-81B7-A687FC9F054D}" type="slidenum">
              <a:rPr lang="de-AT" smtClean="0"/>
              <a:t>1</a:t>
            </a:fld>
            <a:endParaRPr lang="de-AT"/>
          </a:p>
        </p:txBody>
      </p:sp>
    </p:spTree>
    <p:extLst>
      <p:ext uri="{BB962C8B-B14F-4D97-AF65-F5344CB8AC3E}">
        <p14:creationId xmlns:p14="http://schemas.microsoft.com/office/powerpoint/2010/main" val="73409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096D6FDF-F1A6-BB57-F7C8-5D73B473AF55}"/>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5DE122D-C97F-45C1-948C-51C35D3A1495}" type="slidenum">
              <a:rPr lang="de-DE" altLang="en-US" sz="1300">
                <a:cs typeface="Arial" panose="020B0604020202020204" pitchFamily="34" charset="0"/>
              </a:rPr>
              <a:t>37</a:t>
            </a:fld>
            <a:endParaRPr lang="de-DE" altLang="en-US" sz="1300">
              <a:cs typeface="Arial" panose="020B0604020202020204" pitchFamily="34" charset="0"/>
            </a:endParaRPr>
          </a:p>
        </p:txBody>
      </p:sp>
      <p:sp>
        <p:nvSpPr>
          <p:cNvPr id="64515" name="Rectangle 2">
            <a:extLst>
              <a:ext uri="{FF2B5EF4-FFF2-40B4-BE49-F238E27FC236}">
                <a16:creationId xmlns:a16="http://schemas.microsoft.com/office/drawing/2014/main" id="{68E1DB0F-AFC7-017E-7948-1B7D19B9C56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0E48DF6D-4311-DDE9-B4E6-688281C23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3E2B760-2485-7E1E-FF44-6AF9B88E74E6}"/>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02B965E-E321-4EE7-8F29-C5EA876F252C}" type="slidenum">
              <a:rPr lang="de-DE" altLang="en-US" sz="1300">
                <a:cs typeface="Arial" panose="020B0604020202020204" pitchFamily="34" charset="0"/>
              </a:rPr>
              <a:t>42</a:t>
            </a:fld>
            <a:endParaRPr lang="de-DE" altLang="en-US" sz="1300">
              <a:cs typeface="Arial" panose="020B0604020202020204" pitchFamily="34" charset="0"/>
            </a:endParaRPr>
          </a:p>
        </p:txBody>
      </p:sp>
      <p:sp>
        <p:nvSpPr>
          <p:cNvPr id="68611" name="Rectangle 2">
            <a:extLst>
              <a:ext uri="{FF2B5EF4-FFF2-40B4-BE49-F238E27FC236}">
                <a16:creationId xmlns:a16="http://schemas.microsoft.com/office/drawing/2014/main" id="{E822DD8A-5E67-E4A1-2CAC-D83CD13D2EF7}"/>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7EF5448-9348-48A8-B695-124F980646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3969A6FF-0E73-3ED9-31C2-B060D66BDFFD}"/>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753D227-539B-4863-9CAE-FEC0ED60CB93}" type="slidenum">
              <a:rPr lang="de-DE" altLang="en-US" sz="1300">
                <a:cs typeface="Arial" panose="020B0604020202020204" pitchFamily="34" charset="0"/>
              </a:rPr>
              <a:t>43</a:t>
            </a:fld>
            <a:endParaRPr lang="de-DE" altLang="en-US" sz="1300">
              <a:cs typeface="Arial" panose="020B0604020202020204" pitchFamily="34" charset="0"/>
            </a:endParaRPr>
          </a:p>
        </p:txBody>
      </p:sp>
      <p:sp>
        <p:nvSpPr>
          <p:cNvPr id="70659" name="Rectangle 2">
            <a:extLst>
              <a:ext uri="{FF2B5EF4-FFF2-40B4-BE49-F238E27FC236}">
                <a16:creationId xmlns:a16="http://schemas.microsoft.com/office/drawing/2014/main" id="{F0C98FAE-D321-8FFA-F117-9B7AA9414D5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0C0702A-0398-AD91-3418-C7D3FCE362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6F13C973-2845-4D35-72E6-770849A48C6C}"/>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4E46779-F66A-44E3-B469-2F111B7B68D3}" type="slidenum">
              <a:rPr lang="de-DE" altLang="en-US" sz="1300">
                <a:cs typeface="Arial" panose="020B0604020202020204" pitchFamily="34" charset="0"/>
              </a:rPr>
              <a:t>44</a:t>
            </a:fld>
            <a:endParaRPr lang="de-DE" altLang="en-US" sz="1300">
              <a:cs typeface="Arial" panose="020B0604020202020204" pitchFamily="34" charset="0"/>
            </a:endParaRPr>
          </a:p>
        </p:txBody>
      </p:sp>
      <p:sp>
        <p:nvSpPr>
          <p:cNvPr id="72707" name="Rectangle 2">
            <a:extLst>
              <a:ext uri="{FF2B5EF4-FFF2-40B4-BE49-F238E27FC236}">
                <a16:creationId xmlns:a16="http://schemas.microsoft.com/office/drawing/2014/main" id="{999B5AE0-1614-30EE-F7EA-9997B649AD36}"/>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F832EBE-48C7-D698-365A-5FE2C67E0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DF66B40-CC7B-C7D4-3F92-965CE14BEF5D}"/>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915623B-755D-4141-81BE-A577736BEEA2}" type="slidenum">
              <a:rPr lang="de-DE" altLang="en-US" sz="1300">
                <a:cs typeface="Arial" panose="020B0604020202020204" pitchFamily="34" charset="0"/>
              </a:rPr>
              <a:t>45</a:t>
            </a:fld>
            <a:endParaRPr lang="de-DE" altLang="en-US" sz="1300">
              <a:cs typeface="Arial" panose="020B0604020202020204" pitchFamily="34" charset="0"/>
            </a:endParaRPr>
          </a:p>
        </p:txBody>
      </p:sp>
      <p:sp>
        <p:nvSpPr>
          <p:cNvPr id="74755" name="Rectangle 2">
            <a:extLst>
              <a:ext uri="{FF2B5EF4-FFF2-40B4-BE49-F238E27FC236}">
                <a16:creationId xmlns:a16="http://schemas.microsoft.com/office/drawing/2014/main" id="{AD4C3925-FAF0-68A6-077A-875CE56C7934}"/>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56CE8156-A1CA-129D-6CE6-1006BC740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DBDB975-625F-95CF-7F36-E6A45668716B}"/>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6E9F341-E2D9-43F3-83EB-4FC552E65E19}" type="slidenum">
              <a:rPr lang="de-DE" altLang="en-US" sz="1300">
                <a:cs typeface="Arial" panose="020B0604020202020204" pitchFamily="34" charset="0"/>
              </a:rPr>
              <a:t>46</a:t>
            </a:fld>
            <a:endParaRPr lang="de-DE" altLang="en-US" sz="1300">
              <a:cs typeface="Arial" panose="020B0604020202020204" pitchFamily="34" charset="0"/>
            </a:endParaRPr>
          </a:p>
        </p:txBody>
      </p:sp>
      <p:sp>
        <p:nvSpPr>
          <p:cNvPr id="76803" name="Rectangle 2">
            <a:extLst>
              <a:ext uri="{FF2B5EF4-FFF2-40B4-BE49-F238E27FC236}">
                <a16:creationId xmlns:a16="http://schemas.microsoft.com/office/drawing/2014/main" id="{6968D33E-BEC6-EB1A-4F12-6FDFFAEC20AB}"/>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3FA230C-6133-A481-1A74-2BE4AEC398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56AF1333-53A0-28DB-5B21-6FD3BFDAF92E}"/>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B0D6654-1DF7-42E1-B502-A82D7BBBA616}" type="slidenum">
              <a:rPr lang="de-DE" altLang="en-US" sz="1300">
                <a:cs typeface="Arial" panose="020B0604020202020204" pitchFamily="34" charset="0"/>
              </a:rPr>
              <a:t>47</a:t>
            </a:fld>
            <a:endParaRPr lang="de-DE" altLang="en-US" sz="1300">
              <a:cs typeface="Arial" panose="020B0604020202020204" pitchFamily="34" charset="0"/>
            </a:endParaRPr>
          </a:p>
        </p:txBody>
      </p:sp>
      <p:sp>
        <p:nvSpPr>
          <p:cNvPr id="78851" name="Rectangle 2">
            <a:extLst>
              <a:ext uri="{FF2B5EF4-FFF2-40B4-BE49-F238E27FC236}">
                <a16:creationId xmlns:a16="http://schemas.microsoft.com/office/drawing/2014/main" id="{B8C481A5-2F3B-1475-E877-D0FB2E2BC41E}"/>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B23D3652-B941-5A9F-DD68-818861C5FD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C24F6C58-8751-23C4-9720-80D5BCF159F9}"/>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F1D10C5-34B9-42A2-A055-748B5CC6B40A}" type="slidenum">
              <a:rPr lang="de-DE" altLang="en-US" sz="1300">
                <a:cs typeface="Arial" panose="020B0604020202020204" pitchFamily="34" charset="0"/>
              </a:rPr>
              <a:t>48</a:t>
            </a:fld>
            <a:endParaRPr lang="de-DE" altLang="en-US" sz="1300">
              <a:cs typeface="Arial" panose="020B0604020202020204" pitchFamily="34" charset="0"/>
            </a:endParaRPr>
          </a:p>
        </p:txBody>
      </p:sp>
      <p:sp>
        <p:nvSpPr>
          <p:cNvPr id="80899" name="Rectangle 2">
            <a:extLst>
              <a:ext uri="{FF2B5EF4-FFF2-40B4-BE49-F238E27FC236}">
                <a16:creationId xmlns:a16="http://schemas.microsoft.com/office/drawing/2014/main" id="{A3272C50-DB7D-F0A6-17CB-6E00A620C23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79B16254-D2A1-61ED-8D24-47C067860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39ADAF6-6124-EA7D-2A6D-8C9768C2903E}"/>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DD1C88F-25F5-4B3F-B9F7-302A13FA229E}" type="slidenum">
              <a:rPr lang="de-DE" altLang="en-US" sz="1300">
                <a:cs typeface="Arial" panose="020B0604020202020204" pitchFamily="34" charset="0"/>
              </a:rPr>
              <a:t>49</a:t>
            </a:fld>
            <a:endParaRPr lang="de-DE" altLang="en-US" sz="1300">
              <a:cs typeface="Arial" panose="020B0604020202020204" pitchFamily="34" charset="0"/>
            </a:endParaRPr>
          </a:p>
        </p:txBody>
      </p:sp>
      <p:sp>
        <p:nvSpPr>
          <p:cNvPr id="82947" name="Rectangle 2">
            <a:extLst>
              <a:ext uri="{FF2B5EF4-FFF2-40B4-BE49-F238E27FC236}">
                <a16:creationId xmlns:a16="http://schemas.microsoft.com/office/drawing/2014/main" id="{EFD95403-A493-BB40-A0BE-18A00640C1B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48164EC5-D17D-9002-E2FF-B5E78F1F3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6BF60A5-87A2-26C1-4301-B067ABD6E0E6}"/>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81F0CB7-0E64-45D6-B07B-1171B9309CF0}" type="slidenum">
              <a:rPr lang="de-DE" altLang="en-US" sz="1300">
                <a:cs typeface="Arial" panose="020B0604020202020204" pitchFamily="34" charset="0"/>
              </a:rPr>
              <a:t>50</a:t>
            </a:fld>
            <a:endParaRPr lang="de-DE" altLang="en-US" sz="1300">
              <a:cs typeface="Arial" panose="020B0604020202020204" pitchFamily="34" charset="0"/>
            </a:endParaRPr>
          </a:p>
        </p:txBody>
      </p:sp>
      <p:sp>
        <p:nvSpPr>
          <p:cNvPr id="84995" name="Rectangle 2">
            <a:extLst>
              <a:ext uri="{FF2B5EF4-FFF2-40B4-BE49-F238E27FC236}">
                <a16:creationId xmlns:a16="http://schemas.microsoft.com/office/drawing/2014/main" id="{BCD2CA9A-827A-5449-1D35-83B0CAB64A81}"/>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6E0924BE-2629-EC94-8E55-BB135F27A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ABA136B-284B-3F41-9B5B-FEC4CFDDDFD9}" type="slidenum">
              <a:rPr lang="en-US" smtClean="0"/>
              <a:t>18</a:t>
            </a:fld>
            <a:endParaRPr lang="en-US"/>
          </a:p>
        </p:txBody>
      </p:sp>
    </p:spTree>
    <p:extLst>
      <p:ext uri="{BB962C8B-B14F-4D97-AF65-F5344CB8AC3E}">
        <p14:creationId xmlns:p14="http://schemas.microsoft.com/office/powerpoint/2010/main" val="2718319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DFCB8FF-CF1B-00A4-1EAC-6DFF4C578DE8}"/>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CEDC0A4-F629-4407-9360-49AE625B0A6D}" type="slidenum">
              <a:rPr lang="de-DE" altLang="en-US" sz="1300">
                <a:cs typeface="Arial" panose="020B0604020202020204" pitchFamily="34" charset="0"/>
              </a:rPr>
              <a:t>51</a:t>
            </a:fld>
            <a:endParaRPr lang="de-DE" altLang="en-US" sz="1300">
              <a:cs typeface="Arial" panose="020B0604020202020204" pitchFamily="34" charset="0"/>
            </a:endParaRPr>
          </a:p>
        </p:txBody>
      </p:sp>
      <p:sp>
        <p:nvSpPr>
          <p:cNvPr id="87043" name="Rectangle 2">
            <a:extLst>
              <a:ext uri="{FF2B5EF4-FFF2-40B4-BE49-F238E27FC236}">
                <a16:creationId xmlns:a16="http://schemas.microsoft.com/office/drawing/2014/main" id="{9BF58B6A-ACAC-15A8-5A3E-3FCE68B2299E}"/>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CD276030-31C1-F942-59C7-615BF0796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ACF58734-6E9F-23F0-E6CD-B22D47413C59}"/>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0FCAB00-1DEF-4ACB-961A-078E5B703E0D}" type="slidenum">
              <a:rPr lang="de-DE" altLang="en-US" sz="1300">
                <a:cs typeface="Arial" panose="020B0604020202020204" pitchFamily="34" charset="0"/>
              </a:rPr>
              <a:t>52</a:t>
            </a:fld>
            <a:endParaRPr lang="de-DE" altLang="en-US" sz="1300">
              <a:cs typeface="Arial" panose="020B0604020202020204" pitchFamily="34" charset="0"/>
            </a:endParaRPr>
          </a:p>
        </p:txBody>
      </p:sp>
      <p:sp>
        <p:nvSpPr>
          <p:cNvPr id="89091" name="Rectangle 2">
            <a:extLst>
              <a:ext uri="{FF2B5EF4-FFF2-40B4-BE49-F238E27FC236}">
                <a16:creationId xmlns:a16="http://schemas.microsoft.com/office/drawing/2014/main" id="{050CCA60-33BF-3C76-51B5-01ADF85E406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EA71D92B-B938-912E-5E3D-985291A43B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BCE49E42-3015-2221-9601-AB771554BA7B}"/>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43E1B7A-4D92-4F27-8530-66171726ABF8}" type="slidenum">
              <a:rPr lang="de-DE" altLang="en-US" sz="1300">
                <a:cs typeface="Arial" panose="020B0604020202020204" pitchFamily="34" charset="0"/>
              </a:rPr>
              <a:t>53</a:t>
            </a:fld>
            <a:endParaRPr lang="de-DE" altLang="en-US" sz="1300">
              <a:cs typeface="Arial" panose="020B0604020202020204" pitchFamily="34" charset="0"/>
            </a:endParaRPr>
          </a:p>
        </p:txBody>
      </p:sp>
      <p:sp>
        <p:nvSpPr>
          <p:cNvPr id="91139" name="Rectangle 2">
            <a:extLst>
              <a:ext uri="{FF2B5EF4-FFF2-40B4-BE49-F238E27FC236}">
                <a16:creationId xmlns:a16="http://schemas.microsoft.com/office/drawing/2014/main" id="{AF1CCF19-8C08-9BFC-FE9C-1EE06C48EC42}"/>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5A15EC1D-324D-F22D-A4E2-E7248972EC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C9DE3DFF-BC47-8C20-1728-0079BC529D5C}"/>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2FDBD35-40EE-42E1-B423-B373E7D65D17}" type="slidenum">
              <a:rPr lang="de-DE" altLang="en-US" sz="1300">
                <a:cs typeface="Arial" panose="020B0604020202020204" pitchFamily="34" charset="0"/>
              </a:rPr>
              <a:t>54</a:t>
            </a:fld>
            <a:endParaRPr lang="de-DE" altLang="en-US" sz="1300">
              <a:cs typeface="Arial" panose="020B0604020202020204" pitchFamily="34" charset="0"/>
            </a:endParaRPr>
          </a:p>
        </p:txBody>
      </p:sp>
      <p:sp>
        <p:nvSpPr>
          <p:cNvPr id="93187" name="Rectangle 2">
            <a:extLst>
              <a:ext uri="{FF2B5EF4-FFF2-40B4-BE49-F238E27FC236}">
                <a16:creationId xmlns:a16="http://schemas.microsoft.com/office/drawing/2014/main" id="{6C00CA4D-857E-FD67-FACB-10E2BC6B6F8E}"/>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AE456E4E-7505-C3E2-563B-1781252855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6CF8D2F-E6A8-CD1D-24EC-B4E9EF450547}"/>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597B321-16DE-4ECA-BFD3-3428CA908DEF}" type="slidenum">
              <a:rPr lang="de-DE" altLang="en-US" sz="1300">
                <a:cs typeface="Arial" panose="020B0604020202020204" pitchFamily="34" charset="0"/>
              </a:rPr>
              <a:t>55</a:t>
            </a:fld>
            <a:endParaRPr lang="de-DE" altLang="en-US" sz="1300">
              <a:cs typeface="Arial" panose="020B0604020202020204" pitchFamily="34" charset="0"/>
            </a:endParaRPr>
          </a:p>
        </p:txBody>
      </p:sp>
      <p:sp>
        <p:nvSpPr>
          <p:cNvPr id="95235" name="Rectangle 2">
            <a:extLst>
              <a:ext uri="{FF2B5EF4-FFF2-40B4-BE49-F238E27FC236}">
                <a16:creationId xmlns:a16="http://schemas.microsoft.com/office/drawing/2014/main" id="{60FE9933-83F2-E327-0D9D-4C3F5D52D595}"/>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1196AEF-0AB8-2A96-6D9F-FFCCE313E6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A19717C-6F05-FF3C-4989-605881A0AE39}"/>
              </a:ext>
            </a:extLst>
          </p:cNvPr>
          <p:cNvSpPr txBox="1">
            <a:spLocks noGrp="1" noChangeArrowheads="1"/>
          </p:cNvSpPr>
          <p:nvPr/>
        </p:nvSpPr>
        <p:spPr bwMode="auto">
          <a:xfrm>
            <a:off x="3766800" y="10217889"/>
            <a:ext cx="2883763" cy="53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00" tIns="47849" rIns="95700" bIns="47849"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167D5DC-DB5B-41C7-AB37-1E850D7BE905}" type="slidenum">
              <a:rPr lang="de-DE" altLang="en-US" sz="1300">
                <a:cs typeface="Arial" panose="020B0604020202020204" pitchFamily="34" charset="0"/>
              </a:rPr>
              <a:t>56</a:t>
            </a:fld>
            <a:endParaRPr lang="de-DE" altLang="en-US" sz="1300">
              <a:cs typeface="Arial" panose="020B0604020202020204" pitchFamily="34" charset="0"/>
            </a:endParaRPr>
          </a:p>
        </p:txBody>
      </p:sp>
      <p:sp>
        <p:nvSpPr>
          <p:cNvPr id="97283" name="Rectangle 2">
            <a:extLst>
              <a:ext uri="{FF2B5EF4-FFF2-40B4-BE49-F238E27FC236}">
                <a16:creationId xmlns:a16="http://schemas.microsoft.com/office/drawing/2014/main" id="{12AD18C2-6FCB-B9F0-C0CC-DEDC68F1B1D1}"/>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58D2198F-5A4C-3C7F-70E0-2DFEE70D0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8371F67F-C253-4C13-81B7-A687FC9F054D}" type="slidenum">
              <a:rPr lang="de-AT" smtClean="0"/>
              <a:t>22</a:t>
            </a:fld>
            <a:endParaRPr lang="de-AT"/>
          </a:p>
        </p:txBody>
      </p:sp>
    </p:spTree>
    <p:extLst>
      <p:ext uri="{BB962C8B-B14F-4D97-AF65-F5344CB8AC3E}">
        <p14:creationId xmlns:p14="http://schemas.microsoft.com/office/powerpoint/2010/main" val="308950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err="1"/>
              <a:t>Zeitaufwand</a:t>
            </a:r>
            <a:r>
              <a:rPr lang="en-US"/>
              <a:t>, </a:t>
            </a:r>
            <a:r>
              <a:rPr lang="en-US" err="1"/>
              <a:t>Zusammenarbeit mit Unternehmenspartnern</a:t>
            </a:r>
            <a:r>
              <a:rPr lang="en-US"/>
              <a:t>, </a:t>
            </a:r>
            <a:r>
              <a:rPr lang="en-US" err="1"/>
              <a:t>Datenaufbereitung</a:t>
            </a:r>
            <a:r>
              <a:rPr lang="en-US"/>
              <a:t>, Funktionseinheit, Rückkopplungsschleifen</a:t>
            </a:r>
          </a:p>
        </p:txBody>
      </p:sp>
      <p:sp>
        <p:nvSpPr>
          <p:cNvPr id="4" name="Foliennummernplatzhalter 3"/>
          <p:cNvSpPr>
            <a:spLocks noGrp="1"/>
          </p:cNvSpPr>
          <p:nvPr>
            <p:ph type="sldNum" sz="quarter" idx="5"/>
          </p:nvPr>
        </p:nvSpPr>
        <p:spPr/>
        <p:txBody>
          <a:bodyPr/>
          <a:lstStyle/>
          <a:p>
            <a:fld id="{2ABA136B-284B-3F41-9B5B-FEC4CFDDDFD9}" type="slidenum">
              <a:rPr lang="en-US" smtClean="0"/>
              <a:t>23</a:t>
            </a:fld>
            <a:endParaRPr lang="en-US"/>
          </a:p>
        </p:txBody>
      </p:sp>
    </p:spTree>
    <p:extLst>
      <p:ext uri="{BB962C8B-B14F-4D97-AF65-F5344CB8AC3E}">
        <p14:creationId xmlns:p14="http://schemas.microsoft.com/office/powerpoint/2010/main" val="358413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44D8F-A6B8-82FB-B605-B6C65CA65CE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F0B3F0-22CD-3C57-B8BB-F0A9C953238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4BD8B0E-CD01-7D9E-EED7-F8FBB33116BD}"/>
              </a:ext>
            </a:extLst>
          </p:cNvPr>
          <p:cNvSpPr>
            <a:spLocks noGrp="1"/>
          </p:cNvSpPr>
          <p:nvPr>
            <p:ph type="body" idx="1"/>
          </p:nvPr>
        </p:nvSpPr>
        <p:spPr/>
        <p:txBody>
          <a:bodyPr/>
          <a:lstStyle/>
          <a:p>
            <a:r>
              <a:rPr lang="en-US" err="1"/>
              <a:t>Zeitaufwand</a:t>
            </a:r>
            <a:r>
              <a:rPr lang="en-US"/>
              <a:t>, </a:t>
            </a:r>
            <a:r>
              <a:rPr lang="en-US" err="1"/>
              <a:t>Zusammenarbeit mit Unternehmenspartnern</a:t>
            </a:r>
            <a:r>
              <a:rPr lang="en-US"/>
              <a:t>, </a:t>
            </a:r>
            <a:r>
              <a:rPr lang="en-US" err="1"/>
              <a:t>Datenaufbereitung</a:t>
            </a:r>
            <a:r>
              <a:rPr lang="en-US"/>
              <a:t>, Funktionseinheit, Rückkopplungsschleifen</a:t>
            </a:r>
          </a:p>
        </p:txBody>
      </p:sp>
      <p:sp>
        <p:nvSpPr>
          <p:cNvPr id="4" name="Foliennummernplatzhalter 3">
            <a:extLst>
              <a:ext uri="{FF2B5EF4-FFF2-40B4-BE49-F238E27FC236}">
                <a16:creationId xmlns:a16="http://schemas.microsoft.com/office/drawing/2014/main" id="{29235C1D-03C6-C7F0-DB1D-2DE82F4E1F5C}"/>
              </a:ext>
            </a:extLst>
          </p:cNvPr>
          <p:cNvSpPr>
            <a:spLocks noGrp="1"/>
          </p:cNvSpPr>
          <p:nvPr>
            <p:ph type="sldNum" sz="quarter" idx="5"/>
          </p:nvPr>
        </p:nvSpPr>
        <p:spPr/>
        <p:txBody>
          <a:bodyPr/>
          <a:lstStyle/>
          <a:p>
            <a:fld id="{2ABA136B-284B-3F41-9B5B-FEC4CFDDDFD9}" type="slidenum">
              <a:rPr lang="en-US" smtClean="0"/>
              <a:t>24</a:t>
            </a:fld>
            <a:endParaRPr lang="en-US"/>
          </a:p>
        </p:txBody>
      </p:sp>
    </p:spTree>
    <p:extLst>
      <p:ext uri="{BB962C8B-B14F-4D97-AF65-F5344CB8AC3E}">
        <p14:creationId xmlns:p14="http://schemas.microsoft.com/office/powerpoint/2010/main" val="368347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a:t>
            </a:r>
            <a:r>
              <a:rPr lang="en-US" err="1"/>
              <a:t>Automobilbranche</a:t>
            </a:r>
            <a:r>
              <a:rPr lang="en-US"/>
              <a:t>)</a:t>
            </a:r>
          </a:p>
        </p:txBody>
      </p:sp>
      <p:sp>
        <p:nvSpPr>
          <p:cNvPr id="4" name="Foliennummernplatzhalter 3"/>
          <p:cNvSpPr>
            <a:spLocks noGrp="1"/>
          </p:cNvSpPr>
          <p:nvPr>
            <p:ph type="sldNum" sz="quarter" idx="5"/>
          </p:nvPr>
        </p:nvSpPr>
        <p:spPr/>
        <p:txBody>
          <a:bodyPr/>
          <a:lstStyle/>
          <a:p>
            <a:fld id="{2ABA136B-284B-3F41-9B5B-FEC4CFDDDFD9}" type="slidenum">
              <a:rPr lang="en-US" smtClean="0"/>
              <a:t>27</a:t>
            </a:fld>
            <a:endParaRPr lang="en-US"/>
          </a:p>
        </p:txBody>
      </p:sp>
    </p:spTree>
    <p:extLst>
      <p:ext uri="{BB962C8B-B14F-4D97-AF65-F5344CB8AC3E}">
        <p14:creationId xmlns:p14="http://schemas.microsoft.com/office/powerpoint/2010/main" val="229387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5B59F-2FAD-F23C-CAE1-B343E3FFCC5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5EBEB6-8492-6851-25AD-B90EF73671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46861C-2B3E-CAF3-CF8C-EC5963841FA8}"/>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C5F72BE9-CD2F-6936-8779-9BA3A77407E3}"/>
              </a:ext>
            </a:extLst>
          </p:cNvPr>
          <p:cNvSpPr>
            <a:spLocks noGrp="1"/>
          </p:cNvSpPr>
          <p:nvPr>
            <p:ph type="sldNum" sz="quarter" idx="5"/>
          </p:nvPr>
        </p:nvSpPr>
        <p:spPr/>
        <p:txBody>
          <a:bodyPr/>
          <a:lstStyle/>
          <a:p>
            <a:fld id="{2ABA136B-284B-3F41-9B5B-FEC4CFDDDFD9}" type="slidenum">
              <a:rPr lang="en-US" smtClean="0"/>
              <a:t>28</a:t>
            </a:fld>
            <a:endParaRPr lang="en-US"/>
          </a:p>
        </p:txBody>
      </p:sp>
    </p:spTree>
    <p:extLst>
      <p:ext uri="{BB962C8B-B14F-4D97-AF65-F5344CB8AC3E}">
        <p14:creationId xmlns:p14="http://schemas.microsoft.com/office/powerpoint/2010/main" val="12093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a:extLst>
              <a:ext uri="{FF2B5EF4-FFF2-40B4-BE49-F238E27FC236}">
                <a16:creationId xmlns:a16="http://schemas.microsoft.com/office/drawing/2014/main" id="{2A4741D7-8432-24BA-8610-122DC2B29784}"/>
              </a:ext>
            </a:extLst>
          </p:cNvPr>
          <p:cNvSpPr>
            <a:spLocks noGrp="1" noRot="1" noChangeAspect="1" noChangeArrowheads="1" noTextEdit="1"/>
          </p:cNvSpPr>
          <p:nvPr>
            <p:ph type="sldImg"/>
          </p:nvPr>
        </p:nvSpPr>
        <p:spPr>
          <a:ln/>
        </p:spPr>
      </p:sp>
      <p:sp>
        <p:nvSpPr>
          <p:cNvPr id="40963" name="Notizenplatzhalter 2">
            <a:extLst>
              <a:ext uri="{FF2B5EF4-FFF2-40B4-BE49-F238E27FC236}">
                <a16:creationId xmlns:a16="http://schemas.microsoft.com/office/drawing/2014/main" id="{84FB1BAD-C4CA-D957-D88A-AD06C4319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latin typeface="Arial" panose="020B0604020202020204" pitchFamily="34" charset="0"/>
            </a:endParaRPr>
          </a:p>
        </p:txBody>
      </p:sp>
      <p:sp>
        <p:nvSpPr>
          <p:cNvPr id="40964" name="Foliennummernplatzhalter 3">
            <a:extLst>
              <a:ext uri="{FF2B5EF4-FFF2-40B4-BE49-F238E27FC236}">
                <a16:creationId xmlns:a16="http://schemas.microsoft.com/office/drawing/2014/main" id="{C9F0AA60-15A0-FCDD-9A65-22483C387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900" b="1">
                <a:solidFill>
                  <a:schemeClr val="tx1"/>
                </a:solidFill>
                <a:latin typeface="Calibri" panose="020F0502020204030204" pitchFamily="34" charset="0"/>
              </a:defRPr>
            </a:lvl1pPr>
            <a:lvl2pPr marL="742950" indent="-285750" defTabSz="919163">
              <a:defRPr sz="1900" b="1">
                <a:solidFill>
                  <a:schemeClr val="tx1"/>
                </a:solidFill>
                <a:latin typeface="Calibri" panose="020F0502020204030204" pitchFamily="34" charset="0"/>
              </a:defRPr>
            </a:lvl2pPr>
            <a:lvl3pPr marL="1143000" indent="-228600" defTabSz="919163">
              <a:defRPr sz="1900" b="1">
                <a:solidFill>
                  <a:schemeClr val="tx1"/>
                </a:solidFill>
                <a:latin typeface="Calibri" panose="020F0502020204030204" pitchFamily="34" charset="0"/>
              </a:defRPr>
            </a:lvl3pPr>
            <a:lvl4pPr marL="1600200" indent="-228600" defTabSz="919163">
              <a:defRPr sz="1900" b="1">
                <a:solidFill>
                  <a:schemeClr val="tx1"/>
                </a:solidFill>
                <a:latin typeface="Calibri" panose="020F0502020204030204" pitchFamily="34" charset="0"/>
              </a:defRPr>
            </a:lvl4pPr>
            <a:lvl5pPr marL="2057400" indent="-228600" defTabSz="919163">
              <a:defRPr sz="1900" b="1">
                <a:solidFill>
                  <a:schemeClr val="tx1"/>
                </a:solidFill>
                <a:latin typeface="Calibri" panose="020F0502020204030204" pitchFamily="34" charset="0"/>
              </a:defRPr>
            </a:lvl5pPr>
            <a:lvl6pPr marL="2514600" indent="-228600" defTabSz="919163" eaLnBrk="0" fontAlgn="base" hangingPunct="0">
              <a:spcBef>
                <a:spcPct val="0"/>
              </a:spcBef>
              <a:spcAft>
                <a:spcPct val="0"/>
              </a:spcAft>
              <a:defRPr sz="1900" b="1">
                <a:solidFill>
                  <a:schemeClr val="tx1"/>
                </a:solidFill>
                <a:latin typeface="Calibri" panose="020F0502020204030204" pitchFamily="34" charset="0"/>
              </a:defRPr>
            </a:lvl6pPr>
            <a:lvl7pPr marL="2971800" indent="-228600" defTabSz="919163" eaLnBrk="0" fontAlgn="base" hangingPunct="0">
              <a:spcBef>
                <a:spcPct val="0"/>
              </a:spcBef>
              <a:spcAft>
                <a:spcPct val="0"/>
              </a:spcAft>
              <a:defRPr sz="1900" b="1">
                <a:solidFill>
                  <a:schemeClr val="tx1"/>
                </a:solidFill>
                <a:latin typeface="Calibri" panose="020F0502020204030204" pitchFamily="34" charset="0"/>
              </a:defRPr>
            </a:lvl7pPr>
            <a:lvl8pPr marL="3429000" indent="-228600" defTabSz="919163" eaLnBrk="0" fontAlgn="base" hangingPunct="0">
              <a:spcBef>
                <a:spcPct val="0"/>
              </a:spcBef>
              <a:spcAft>
                <a:spcPct val="0"/>
              </a:spcAft>
              <a:defRPr sz="1900" b="1">
                <a:solidFill>
                  <a:schemeClr val="tx1"/>
                </a:solidFill>
                <a:latin typeface="Calibri" panose="020F0502020204030204" pitchFamily="34" charset="0"/>
              </a:defRPr>
            </a:lvl8pPr>
            <a:lvl9pPr marL="3886200" indent="-228600" defTabSz="919163" eaLnBrk="0" fontAlgn="base" hangingPunct="0">
              <a:spcBef>
                <a:spcPct val="0"/>
              </a:spcBef>
              <a:spcAft>
                <a:spcPct val="0"/>
              </a:spcAft>
              <a:defRPr sz="1900" b="1">
                <a:solidFill>
                  <a:schemeClr val="tx1"/>
                </a:solidFill>
                <a:latin typeface="Calibri" panose="020F0502020204030204" pitchFamily="34" charset="0"/>
              </a:defRPr>
            </a:lvl9pPr>
          </a:lstStyle>
          <a:p>
            <a:fld id="{53BF7AD9-48FD-4F7F-87B8-133853DC6067}" type="slidenum">
              <a:rPr lang="en-US" altLang="de-DE" sz="1200" b="0" smtClean="0">
                <a:solidFill>
                  <a:srgbClr val="000000"/>
                </a:solidFill>
                <a:latin typeface="Arial" panose="020B0604020202020204" pitchFamily="34" charset="0"/>
              </a:rPr>
              <a:t>30</a:t>
            </a:fld>
            <a:endParaRPr lang="en-US" altLang="de-DE" sz="1200" b="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a:extLst>
              <a:ext uri="{FF2B5EF4-FFF2-40B4-BE49-F238E27FC236}">
                <a16:creationId xmlns:a16="http://schemas.microsoft.com/office/drawing/2014/main" id="{63CE9105-B160-ABDD-811F-B8CD9559388F}"/>
              </a:ext>
            </a:extLst>
          </p:cNvPr>
          <p:cNvSpPr>
            <a:spLocks noGrp="1" noRot="1" noChangeAspect="1" noChangeArrowheads="1" noTextEdit="1"/>
          </p:cNvSpPr>
          <p:nvPr>
            <p:ph type="sldImg"/>
          </p:nvPr>
        </p:nvSpPr>
        <p:spPr>
          <a:ln/>
        </p:spPr>
      </p:sp>
      <p:sp>
        <p:nvSpPr>
          <p:cNvPr id="53251" name="Notizenplatzhalter 2">
            <a:extLst>
              <a:ext uri="{FF2B5EF4-FFF2-40B4-BE49-F238E27FC236}">
                <a16:creationId xmlns:a16="http://schemas.microsoft.com/office/drawing/2014/main" id="{3A27BFA2-383E-0D2B-3ACA-C442448CE6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AT" altLang="en-US">
              <a:latin typeface="Arial" panose="020B0604020202020204" pitchFamily="34" charset="0"/>
            </a:endParaRPr>
          </a:p>
        </p:txBody>
      </p:sp>
      <p:sp>
        <p:nvSpPr>
          <p:cNvPr id="53252" name="Foliennummernplatzhalter 3">
            <a:extLst>
              <a:ext uri="{FF2B5EF4-FFF2-40B4-BE49-F238E27FC236}">
                <a16:creationId xmlns:a16="http://schemas.microsoft.com/office/drawing/2014/main" id="{F1C8AA34-B0F5-A963-57AA-9B84A419C7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15963" indent="-274638">
              <a:spcBef>
                <a:spcPct val="30000"/>
              </a:spcBef>
              <a:defRPr sz="1200">
                <a:solidFill>
                  <a:schemeClr val="tx1"/>
                </a:solidFill>
                <a:latin typeface="Arial" panose="020B0604020202020204" pitchFamily="34" charset="0"/>
              </a:defRPr>
            </a:lvl2pPr>
            <a:lvl3pPr marL="1103313" indent="-219075">
              <a:spcBef>
                <a:spcPct val="30000"/>
              </a:spcBef>
              <a:defRPr sz="1200">
                <a:solidFill>
                  <a:schemeClr val="tx1"/>
                </a:solidFill>
                <a:latin typeface="Arial" panose="020B0604020202020204" pitchFamily="34" charset="0"/>
              </a:defRPr>
            </a:lvl3pPr>
            <a:lvl4pPr marL="1544638" indent="-219075">
              <a:spcBef>
                <a:spcPct val="30000"/>
              </a:spcBef>
              <a:defRPr sz="1200">
                <a:solidFill>
                  <a:schemeClr val="tx1"/>
                </a:solidFill>
                <a:latin typeface="Arial" panose="020B0604020202020204" pitchFamily="34" charset="0"/>
              </a:defRPr>
            </a:lvl4pPr>
            <a:lvl5pPr marL="1985963" indent="-219075">
              <a:spcBef>
                <a:spcPct val="30000"/>
              </a:spcBef>
              <a:defRPr sz="1200">
                <a:solidFill>
                  <a:schemeClr val="tx1"/>
                </a:solidFill>
                <a:latin typeface="Arial" panose="020B0604020202020204" pitchFamily="34" charset="0"/>
              </a:defRPr>
            </a:lvl5pPr>
            <a:lvl6pPr marL="2443163" indent="-219075" eaLnBrk="0" fontAlgn="base" hangingPunct="0">
              <a:spcBef>
                <a:spcPct val="30000"/>
              </a:spcBef>
              <a:spcAft>
                <a:spcPct val="0"/>
              </a:spcAft>
              <a:defRPr sz="1200">
                <a:solidFill>
                  <a:schemeClr val="tx1"/>
                </a:solidFill>
                <a:latin typeface="Arial" panose="020B0604020202020204" pitchFamily="34" charset="0"/>
              </a:defRPr>
            </a:lvl6pPr>
            <a:lvl7pPr marL="2900363" indent="-219075" eaLnBrk="0" fontAlgn="base" hangingPunct="0">
              <a:spcBef>
                <a:spcPct val="30000"/>
              </a:spcBef>
              <a:spcAft>
                <a:spcPct val="0"/>
              </a:spcAft>
              <a:defRPr sz="1200">
                <a:solidFill>
                  <a:schemeClr val="tx1"/>
                </a:solidFill>
                <a:latin typeface="Arial" panose="020B0604020202020204" pitchFamily="34" charset="0"/>
              </a:defRPr>
            </a:lvl7pPr>
            <a:lvl8pPr marL="3357563" indent="-219075" eaLnBrk="0" fontAlgn="base" hangingPunct="0">
              <a:spcBef>
                <a:spcPct val="30000"/>
              </a:spcBef>
              <a:spcAft>
                <a:spcPct val="0"/>
              </a:spcAft>
              <a:defRPr sz="1200">
                <a:solidFill>
                  <a:schemeClr val="tx1"/>
                </a:solidFill>
                <a:latin typeface="Arial" panose="020B0604020202020204" pitchFamily="34" charset="0"/>
              </a:defRPr>
            </a:lvl8pPr>
            <a:lvl9pPr marL="3814763" indent="-219075"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BC6098C1-62B3-4E6E-946F-7E7600A1374C}" type="slidenum">
              <a:rPr lang="en-GB" altLang="en-US" smtClean="0"/>
              <a:t>31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A2D0-4CD5-3475-E310-EC68EA65E28A}"/>
              </a:ext>
            </a:extLst>
          </p:cNvPr>
          <p:cNvSpPr>
            <a:spLocks noGrp="1"/>
          </p:cNvSpPr>
          <p:nvPr>
            <p:ph type="ctrTitle"/>
          </p:nvPr>
        </p:nvSpPr>
        <p:spPr>
          <a:xfrm>
            <a:off x="3361162" y="1993899"/>
            <a:ext cx="8251718" cy="1909763"/>
          </a:xfrm>
        </p:spPr>
        <p:txBody>
          <a:bodyPr anchor="b">
            <a:noAutofit/>
          </a:bodyPr>
          <a:lstStyle>
            <a:lvl1pPr algn="l">
              <a:lnSpc>
                <a:spcPct val="80000"/>
              </a:lnSpc>
              <a:defRPr sz="6000">
                <a:solidFill>
                  <a:srgbClr val="1DA281"/>
                </a:solidFill>
                <a:latin typeface="Tw Cen MT" panose="020B0602020104020603" pitchFamily="34" charset="0"/>
              </a:defRPr>
            </a:lvl1pPr>
          </a:lstStyle>
          <a:p>
            <a:r>
              <a:rPr lang="en-US"/>
              <a:t>Click to edit Master title style</a:t>
            </a:r>
            <a:endParaRPr lang="en-DE"/>
          </a:p>
        </p:txBody>
      </p:sp>
      <p:sp>
        <p:nvSpPr>
          <p:cNvPr id="3" name="Subtitle 2">
            <a:extLst>
              <a:ext uri="{FF2B5EF4-FFF2-40B4-BE49-F238E27FC236}">
                <a16:creationId xmlns:a16="http://schemas.microsoft.com/office/drawing/2014/main" id="{43ADC5C2-63A6-9447-779F-1972DF822797}"/>
              </a:ext>
            </a:extLst>
          </p:cNvPr>
          <p:cNvSpPr>
            <a:spLocks noGrp="1"/>
          </p:cNvSpPr>
          <p:nvPr>
            <p:ph type="subTitle" idx="1"/>
          </p:nvPr>
        </p:nvSpPr>
        <p:spPr>
          <a:xfrm>
            <a:off x="3361162" y="3995738"/>
            <a:ext cx="8251718" cy="426848"/>
          </a:xfrm>
          <a:solidFill>
            <a:srgbClr val="F3DE2C"/>
          </a:solidFill>
        </p:spPr>
        <p:txBody>
          <a:bodyPr wrap="square">
            <a:sp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pic>
        <p:nvPicPr>
          <p:cNvPr id="7" name="Picture 6">
            <a:extLst>
              <a:ext uri="{FF2B5EF4-FFF2-40B4-BE49-F238E27FC236}">
                <a16:creationId xmlns:a16="http://schemas.microsoft.com/office/drawing/2014/main" id="{EAF92790-5142-F700-5AD0-8B8B451571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69334"/>
          <a:stretch/>
        </p:blipFill>
        <p:spPr>
          <a:xfrm>
            <a:off x="0" y="0"/>
            <a:ext cx="2629302" cy="6858000"/>
          </a:xfrm>
          <a:prstGeom prst="rect">
            <a:avLst/>
          </a:prstGeom>
        </p:spPr>
      </p:pic>
      <p:pic>
        <p:nvPicPr>
          <p:cNvPr id="9" name="Picture 8" descr="A close-up of a logo&#10;&#10;AI-generated content may be incorrect.">
            <a:extLst>
              <a:ext uri="{FF2B5EF4-FFF2-40B4-BE49-F238E27FC236}">
                <a16:creationId xmlns:a16="http://schemas.microsoft.com/office/drawing/2014/main" id="{3551A9EF-65E0-6CE0-4665-E89BC99A49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0358" y="377826"/>
            <a:ext cx="2292351" cy="481394"/>
          </a:xfrm>
          <a:prstGeom prst="rect">
            <a:avLst/>
          </a:prstGeom>
        </p:spPr>
      </p:pic>
      <p:sp>
        <p:nvSpPr>
          <p:cNvPr id="12" name="Text Placeholder 11">
            <a:extLst>
              <a:ext uri="{FF2B5EF4-FFF2-40B4-BE49-F238E27FC236}">
                <a16:creationId xmlns:a16="http://schemas.microsoft.com/office/drawing/2014/main" id="{33EDD174-A024-A07C-A580-BE4516D505FB}"/>
              </a:ext>
            </a:extLst>
          </p:cNvPr>
          <p:cNvSpPr>
            <a:spLocks noGrp="1"/>
          </p:cNvSpPr>
          <p:nvPr>
            <p:ph type="body" sz="quarter" idx="10" hasCustomPrompt="1"/>
          </p:nvPr>
        </p:nvSpPr>
        <p:spPr>
          <a:xfrm>
            <a:off x="3340358" y="5038341"/>
            <a:ext cx="6838950" cy="426848"/>
          </a:xfrm>
        </p:spPr>
        <p:txBody>
          <a:bodyPr>
            <a:normAutofit/>
          </a:bodyPr>
          <a:lstStyle>
            <a:lvl1pPr marL="0" indent="0">
              <a:lnSpc>
                <a:spcPct val="100000"/>
              </a:lnSpc>
              <a:spcBef>
                <a:spcPts val="0"/>
              </a:spcBef>
              <a:buNone/>
              <a:defRPr sz="1800" b="1">
                <a:latin typeface="Avenir Next LT Pro" panose="020B0504020202020204" pitchFamily="34" charset="0"/>
              </a:defRPr>
            </a:lvl1pPr>
            <a:lvl2pPr marL="457200" indent="0">
              <a:buNone/>
              <a:defRPr/>
            </a:lvl2pPr>
          </a:lstStyle>
          <a:p>
            <a:pPr lvl="0"/>
            <a:r>
              <a:rPr lang="en-US"/>
              <a:t>[Presenter Name]</a:t>
            </a:r>
          </a:p>
        </p:txBody>
      </p:sp>
      <p:sp>
        <p:nvSpPr>
          <p:cNvPr id="13" name="Text Placeholder 11">
            <a:extLst>
              <a:ext uri="{FF2B5EF4-FFF2-40B4-BE49-F238E27FC236}">
                <a16:creationId xmlns:a16="http://schemas.microsoft.com/office/drawing/2014/main" id="{A421F7AF-72F1-EB4B-AAC0-F2D6ADD158E7}"/>
              </a:ext>
            </a:extLst>
          </p:cNvPr>
          <p:cNvSpPr>
            <a:spLocks noGrp="1"/>
          </p:cNvSpPr>
          <p:nvPr>
            <p:ph type="body" sz="quarter" idx="11" hasCustomPrompt="1"/>
          </p:nvPr>
        </p:nvSpPr>
        <p:spPr>
          <a:xfrm>
            <a:off x="3340358" y="5381369"/>
            <a:ext cx="6838950" cy="426848"/>
          </a:xfrm>
        </p:spPr>
        <p:txBody>
          <a:bodyPr>
            <a:normAutofit/>
          </a:bodyPr>
          <a:lstStyle>
            <a:lvl1pPr marL="0" indent="0">
              <a:lnSpc>
                <a:spcPct val="100000"/>
              </a:lnSpc>
              <a:spcBef>
                <a:spcPts val="0"/>
              </a:spcBef>
              <a:buNone/>
              <a:defRPr sz="1800" i="1">
                <a:latin typeface="Avenir Next LT Pro" panose="020B0504020202020204" pitchFamily="34" charset="0"/>
              </a:defRPr>
            </a:lvl1pPr>
            <a:lvl2pPr marL="457200" indent="0">
              <a:buNone/>
              <a:defRPr/>
            </a:lvl2pPr>
          </a:lstStyle>
          <a:p>
            <a:pPr lvl="0"/>
            <a:r>
              <a:rPr lang="en-US"/>
              <a:t>[Presentation Info, e.g. Date]</a:t>
            </a:r>
          </a:p>
        </p:txBody>
      </p:sp>
    </p:spTree>
    <p:extLst>
      <p:ext uri="{BB962C8B-B14F-4D97-AF65-F5344CB8AC3E}">
        <p14:creationId xmlns:p14="http://schemas.microsoft.com/office/powerpoint/2010/main" val="163147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1237861" y="415729"/>
            <a:ext cx="7467989" cy="617699"/>
          </a:xfrm>
        </p:spPr>
        <p:txBody>
          <a:bodyPr>
            <a:noAutofit/>
          </a:bodyPr>
          <a:lstStyle>
            <a:lvl1pPr>
              <a:defRPr lang="en-DE" sz="4000" kern="1200" dirty="0">
                <a:solidFill>
                  <a:srgbClr val="1DA281"/>
                </a:solidFill>
                <a:latin typeface="Tw Cen MT" panose="020B0602020104020603" pitchFamily="34" charset="0"/>
                <a:ea typeface="+mj-ea"/>
                <a:cs typeface="+mj-cs"/>
              </a:defRPr>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1237860" y="1461796"/>
            <a:ext cx="10363201"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pic>
        <p:nvPicPr>
          <p:cNvPr id="7" name="Picture 6">
            <a:extLst>
              <a:ext uri="{FF2B5EF4-FFF2-40B4-BE49-F238E27FC236}">
                <a16:creationId xmlns:a16="http://schemas.microsoft.com/office/drawing/2014/main" id="{0D86C0F5-D4B5-F907-7C9B-8D5465FB44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0030"/>
          <a:stretch/>
        </p:blipFill>
        <p:spPr>
          <a:xfrm>
            <a:off x="0" y="0"/>
            <a:ext cx="854824" cy="6858000"/>
          </a:xfrm>
          <a:prstGeom prst="rect">
            <a:avLst/>
          </a:prstGeom>
        </p:spPr>
      </p:pic>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82421" y="6356350"/>
            <a:ext cx="608045" cy="365125"/>
          </a:xfrm>
        </p:spPr>
        <p:txBody>
          <a:bodyPr/>
          <a:lstStyle>
            <a:lvl1pPr algn="l">
              <a:defRPr>
                <a:solidFill>
                  <a:schemeClr val="bg1"/>
                </a:solidFill>
              </a:defRPr>
            </a:lvl1pPr>
          </a:lstStyle>
          <a:p>
            <a:fld id="{551CF367-96C3-450C-B21F-B68AA3368B01}" type="slidenum">
              <a:rPr lang="en-DE" smtClean="0"/>
              <a:pPr/>
              <a:t>‹#›</a:t>
            </a:fld>
            <a:endParaRPr lang="en-DE"/>
          </a:p>
        </p:txBody>
      </p:sp>
      <p:pic>
        <p:nvPicPr>
          <p:cNvPr id="4" name="Grafik 3">
            <a:extLst>
              <a:ext uri="{FF2B5EF4-FFF2-40B4-BE49-F238E27FC236}">
                <a16:creationId xmlns:a16="http://schemas.microsoft.com/office/drawing/2014/main" id="{E5223E2E-BCD0-EDFF-E221-147F095D6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201342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625966" y="365125"/>
            <a:ext cx="8060834" cy="617699"/>
          </a:xfrm>
        </p:spPr>
        <p:txBody>
          <a:bodyPr>
            <a:noAutofit/>
          </a:bodyPr>
          <a:lstStyle>
            <a:lvl1pPr>
              <a:defRPr sz="4000">
                <a:solidFill>
                  <a:srgbClr val="1DA281"/>
                </a:solidFill>
                <a:latin typeface="Tw Cen MT" panose="020B0602020104020603" pitchFamily="34" charset="0"/>
              </a:defRPr>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675060" y="1461796"/>
            <a:ext cx="10923705"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9302170" y="6290810"/>
            <a:ext cx="883204" cy="365125"/>
          </a:xfrm>
        </p:spPr>
        <p:txBody>
          <a:bodyPr/>
          <a:lstStyle/>
          <a:p>
            <a:fld id="{551CF367-96C3-450C-B21F-B68AA3368B01}" type="slidenum">
              <a:rPr lang="en-DE" smtClean="0"/>
              <a:t>‹#›</a:t>
            </a:fld>
            <a:endParaRPr lang="en-DE"/>
          </a:p>
        </p:txBody>
      </p:sp>
      <p:pic>
        <p:nvPicPr>
          <p:cNvPr id="8" name="Picture 7">
            <a:extLst>
              <a:ext uri="{FF2B5EF4-FFF2-40B4-BE49-F238E27FC236}">
                <a16:creationId xmlns:a16="http://schemas.microsoft.com/office/drawing/2014/main" id="{417AE650-790B-E968-784B-AD95E140A4A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7400" b="7886"/>
          <a:stretch/>
        </p:blipFill>
        <p:spPr>
          <a:xfrm>
            <a:off x="0" y="6398307"/>
            <a:ext cx="12192000" cy="459694"/>
          </a:xfrm>
          <a:prstGeom prst="rect">
            <a:avLst/>
          </a:prstGeom>
        </p:spPr>
      </p:pic>
    </p:spTree>
    <p:extLst>
      <p:ext uri="{BB962C8B-B14F-4D97-AF65-F5344CB8AC3E}">
        <p14:creationId xmlns:p14="http://schemas.microsoft.com/office/powerpoint/2010/main" val="365168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1708-D43E-A2A6-1A42-2F4514861CA3}"/>
              </a:ext>
            </a:extLst>
          </p:cNvPr>
          <p:cNvSpPr>
            <a:spLocks noGrp="1"/>
          </p:cNvSpPr>
          <p:nvPr>
            <p:ph type="title"/>
          </p:nvPr>
        </p:nvSpPr>
        <p:spPr>
          <a:xfrm>
            <a:off x="625966" y="365125"/>
            <a:ext cx="8219456" cy="617699"/>
          </a:xfrm>
        </p:spPr>
        <p:txBody>
          <a:bodyPr>
            <a:noAutofit/>
          </a:bodyPr>
          <a:lstStyle>
            <a:lvl1pPr>
              <a:defRPr sz="4000">
                <a:solidFill>
                  <a:srgbClr val="1DA281"/>
                </a:solidFill>
                <a:latin typeface="Tw Cen MT" panose="020B0602020104020603" pitchFamily="34" charset="0"/>
              </a:defRPr>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4E3503AF-77E5-3FF0-E067-872CB6136C77}"/>
              </a:ext>
            </a:extLst>
          </p:cNvPr>
          <p:cNvSpPr>
            <a:spLocks noGrp="1"/>
          </p:cNvSpPr>
          <p:nvPr>
            <p:ph idx="1"/>
          </p:nvPr>
        </p:nvSpPr>
        <p:spPr>
          <a:xfrm>
            <a:off x="675060" y="1461796"/>
            <a:ext cx="10923705" cy="4715167"/>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Slide Number Placeholder 5">
            <a:extLst>
              <a:ext uri="{FF2B5EF4-FFF2-40B4-BE49-F238E27FC236}">
                <a16:creationId xmlns:a16="http://schemas.microsoft.com/office/drawing/2014/main" id="{597454CB-883C-B06B-9E05-D641901E9E85}"/>
              </a:ext>
            </a:extLst>
          </p:cNvPr>
          <p:cNvSpPr>
            <a:spLocks noGrp="1"/>
          </p:cNvSpPr>
          <p:nvPr>
            <p:ph type="sldNum" sz="quarter" idx="12"/>
          </p:nvPr>
        </p:nvSpPr>
        <p:spPr>
          <a:xfrm>
            <a:off x="9302170" y="6290810"/>
            <a:ext cx="883204" cy="365125"/>
          </a:xfrm>
        </p:spPr>
        <p:txBody>
          <a:bodyPr/>
          <a:lstStyle/>
          <a:p>
            <a:fld id="{551CF367-96C3-450C-B21F-B68AA3368B01}" type="slidenum">
              <a:rPr lang="en-DE" smtClean="0"/>
              <a:t>‹#›</a:t>
            </a:fld>
            <a:endParaRPr lang="en-DE"/>
          </a:p>
        </p:txBody>
      </p:sp>
      <p:pic>
        <p:nvPicPr>
          <p:cNvPr id="5" name="Picture 4">
            <a:extLst>
              <a:ext uri="{FF2B5EF4-FFF2-40B4-BE49-F238E27FC236}">
                <a16:creationId xmlns:a16="http://schemas.microsoft.com/office/drawing/2014/main" id="{5EAF0971-DD2D-2C0C-B443-2A6C40BD2C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3772" y="4405129"/>
            <a:ext cx="2448228" cy="2457449"/>
          </a:xfrm>
          <a:prstGeom prst="rect">
            <a:avLst/>
          </a:prstGeom>
        </p:spPr>
      </p:pic>
    </p:spTree>
    <p:extLst>
      <p:ext uri="{BB962C8B-B14F-4D97-AF65-F5344CB8AC3E}">
        <p14:creationId xmlns:p14="http://schemas.microsoft.com/office/powerpoint/2010/main" val="421497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F06E-2371-54BE-EED8-146A8B0648F0}"/>
              </a:ext>
            </a:extLst>
          </p:cNvPr>
          <p:cNvSpPr>
            <a:spLocks noGrp="1"/>
          </p:cNvSpPr>
          <p:nvPr>
            <p:ph type="title"/>
          </p:nvPr>
        </p:nvSpPr>
        <p:spPr>
          <a:xfrm>
            <a:off x="2538706" y="3015884"/>
            <a:ext cx="9124560" cy="724535"/>
          </a:xfrm>
        </p:spPr>
        <p:txBody>
          <a:bodyPr anchor="t">
            <a:noAutofit/>
          </a:bodyPr>
          <a:lstStyle>
            <a:lvl1pPr>
              <a:lnSpc>
                <a:spcPct val="80000"/>
              </a:lnSpc>
              <a:defRPr sz="8000">
                <a:latin typeface="Tw Cen MT" panose="020B0602020104020603" pitchFamily="34" charset="0"/>
              </a:defRPr>
            </a:lvl1pPr>
          </a:lstStyle>
          <a:p>
            <a:r>
              <a:rPr lang="en-US"/>
              <a:t>Click to edit Master title style</a:t>
            </a:r>
            <a:endParaRPr lang="en-DE"/>
          </a:p>
        </p:txBody>
      </p:sp>
      <p:pic>
        <p:nvPicPr>
          <p:cNvPr id="6" name="Picture 5">
            <a:extLst>
              <a:ext uri="{FF2B5EF4-FFF2-40B4-BE49-F238E27FC236}">
                <a16:creationId xmlns:a16="http://schemas.microsoft.com/office/drawing/2014/main" id="{6460DBA2-3A8C-D5B9-FBA7-3C01403E0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53058"/>
          <a:stretch/>
        </p:blipFill>
        <p:spPr>
          <a:xfrm>
            <a:off x="0" y="1825388"/>
            <a:ext cx="1822580" cy="3105528"/>
          </a:xfrm>
          <a:prstGeom prst="rect">
            <a:avLst/>
          </a:prstGeom>
        </p:spPr>
      </p:pic>
      <p:sp>
        <p:nvSpPr>
          <p:cNvPr id="8" name="Text Placeholder 7">
            <a:extLst>
              <a:ext uri="{FF2B5EF4-FFF2-40B4-BE49-F238E27FC236}">
                <a16:creationId xmlns:a16="http://schemas.microsoft.com/office/drawing/2014/main" id="{F6983235-1A09-9E1A-E40D-B3F9E1FBFFBE}"/>
              </a:ext>
            </a:extLst>
          </p:cNvPr>
          <p:cNvSpPr>
            <a:spLocks noGrp="1"/>
          </p:cNvSpPr>
          <p:nvPr>
            <p:ph type="body" sz="quarter" idx="10" hasCustomPrompt="1"/>
          </p:nvPr>
        </p:nvSpPr>
        <p:spPr>
          <a:xfrm>
            <a:off x="2538705" y="2498770"/>
            <a:ext cx="9124560" cy="337185"/>
          </a:xfrm>
        </p:spPr>
        <p:txBody>
          <a:bodyPr>
            <a:noAutofit/>
          </a:bodyPr>
          <a:lstStyle>
            <a:lvl1pPr marL="0" indent="0">
              <a:buNone/>
              <a:defRPr sz="3200" b="1" cap="all" baseline="0">
                <a:solidFill>
                  <a:srgbClr val="1DA281"/>
                </a:solidFill>
                <a:latin typeface="Tw Cen MT" panose="020B0602020104020603" pitchFamily="34" charset="0"/>
              </a:defRPr>
            </a:lvl1pPr>
            <a:lvl2pPr marL="457200" indent="0">
              <a:buNone/>
              <a:defRPr/>
            </a:lvl2pPr>
          </a:lstStyle>
          <a:p>
            <a:pPr lvl="0"/>
            <a:r>
              <a:rPr lang="en-US"/>
              <a:t>[Section number, e.g. “Section 1”)</a:t>
            </a:r>
          </a:p>
        </p:txBody>
      </p:sp>
      <p:pic>
        <p:nvPicPr>
          <p:cNvPr id="3" name="Grafik 2">
            <a:extLst>
              <a:ext uri="{FF2B5EF4-FFF2-40B4-BE49-F238E27FC236}">
                <a16:creationId xmlns:a16="http://schemas.microsoft.com/office/drawing/2014/main" id="{2D531431-D9CC-3DF5-D5D2-6D3A06E4AB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5892" y="6176963"/>
            <a:ext cx="1394111" cy="339284"/>
          </a:xfrm>
          <a:prstGeom prst="rect">
            <a:avLst/>
          </a:prstGeom>
        </p:spPr>
      </p:pic>
    </p:spTree>
    <p:extLst>
      <p:ext uri="{BB962C8B-B14F-4D97-AF65-F5344CB8AC3E}">
        <p14:creationId xmlns:p14="http://schemas.microsoft.com/office/powerpoint/2010/main" val="95022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E69DF7-2AAF-4EE6-1606-3CA52D40D549}"/>
              </a:ext>
            </a:extLst>
          </p:cNvPr>
          <p:cNvSpPr/>
          <p:nvPr userDrawn="1"/>
        </p:nvSpPr>
        <p:spPr>
          <a:xfrm>
            <a:off x="-1" y="1193208"/>
            <a:ext cx="12192001" cy="2456351"/>
          </a:xfrm>
          <a:prstGeom prst="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E99370F3-7F1F-C3BC-F969-0249D8547BBC}"/>
              </a:ext>
            </a:extLst>
          </p:cNvPr>
          <p:cNvSpPr>
            <a:spLocks noGrp="1"/>
          </p:cNvSpPr>
          <p:nvPr>
            <p:ph type="title" hasCustomPrompt="1"/>
          </p:nvPr>
        </p:nvSpPr>
        <p:spPr>
          <a:xfrm>
            <a:off x="838199" y="1937555"/>
            <a:ext cx="10515600" cy="907415"/>
          </a:xfrm>
        </p:spPr>
        <p:txBody>
          <a:bodyPr>
            <a:noAutofit/>
          </a:bodyPr>
          <a:lstStyle>
            <a:lvl1pPr>
              <a:defRPr sz="7200">
                <a:solidFill>
                  <a:schemeClr val="bg1"/>
                </a:solidFill>
                <a:latin typeface="Tw Cen MT" panose="020B0602020104020603" pitchFamily="34" charset="0"/>
              </a:defRPr>
            </a:lvl1pPr>
          </a:lstStyle>
          <a:p>
            <a:r>
              <a:rPr lang="en-US"/>
              <a:t>THANK YOU</a:t>
            </a:r>
            <a:endParaRPr lang="en-DE"/>
          </a:p>
        </p:txBody>
      </p:sp>
      <p:pic>
        <p:nvPicPr>
          <p:cNvPr id="7" name="Picture 6">
            <a:extLst>
              <a:ext uri="{FF2B5EF4-FFF2-40B4-BE49-F238E27FC236}">
                <a16:creationId xmlns:a16="http://schemas.microsoft.com/office/drawing/2014/main" id="{723C3D36-CA91-DB02-EB0D-71723A6674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92452"/>
          <a:stretch/>
        </p:blipFill>
        <p:spPr>
          <a:xfrm rot="16200000">
            <a:off x="5539312" y="168066"/>
            <a:ext cx="1154336" cy="12232960"/>
          </a:xfrm>
          <a:prstGeom prst="rect">
            <a:avLst/>
          </a:prstGeom>
        </p:spPr>
      </p:pic>
      <p:pic>
        <p:nvPicPr>
          <p:cNvPr id="4" name="Picture 3" descr="A blue letter on a black background&#10;&#10;AI-generated content may be incorrect.">
            <a:extLst>
              <a:ext uri="{FF2B5EF4-FFF2-40B4-BE49-F238E27FC236}">
                <a16:creationId xmlns:a16="http://schemas.microsoft.com/office/drawing/2014/main" id="{878E7510-5A78-9341-6773-9418AFEA0F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184" y="4307176"/>
            <a:ext cx="2085347" cy="423586"/>
          </a:xfrm>
          <a:prstGeom prst="rect">
            <a:avLst/>
          </a:prstGeom>
        </p:spPr>
      </p:pic>
      <p:pic>
        <p:nvPicPr>
          <p:cNvPr id="8" name="Picture 7" descr="A logo with white letters and green squares&#10;&#10;AI-generated content may be incorrect.">
            <a:extLst>
              <a:ext uri="{FF2B5EF4-FFF2-40B4-BE49-F238E27FC236}">
                <a16:creationId xmlns:a16="http://schemas.microsoft.com/office/drawing/2014/main" id="{B86A65E2-FA9C-564D-96F4-EACC138CB7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0370" y="4155041"/>
            <a:ext cx="1173962" cy="727856"/>
          </a:xfrm>
          <a:prstGeom prst="rect">
            <a:avLst/>
          </a:prstGeom>
        </p:spPr>
      </p:pic>
      <p:pic>
        <p:nvPicPr>
          <p:cNvPr id="10" name="Picture 9" descr="A yellow and white logo&#10;&#10;AI-generated content may be incorrect.">
            <a:extLst>
              <a:ext uri="{FF2B5EF4-FFF2-40B4-BE49-F238E27FC236}">
                <a16:creationId xmlns:a16="http://schemas.microsoft.com/office/drawing/2014/main" id="{7E101437-31BC-1A0E-5B42-959C162549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8184" y="4941347"/>
            <a:ext cx="2272691" cy="552637"/>
          </a:xfrm>
          <a:prstGeom prst="rect">
            <a:avLst/>
          </a:prstGeom>
        </p:spPr>
      </p:pic>
      <p:pic>
        <p:nvPicPr>
          <p:cNvPr id="11" name="Picture 10" descr="A close-up of a logo&#10;&#10;AI-generated content may be incorrect.">
            <a:extLst>
              <a:ext uri="{FF2B5EF4-FFF2-40B4-BE49-F238E27FC236}">
                <a16:creationId xmlns:a16="http://schemas.microsoft.com/office/drawing/2014/main" id="{186A89FF-EF56-5695-0B38-EACDFBAAD24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4054" y="3951044"/>
            <a:ext cx="2292351" cy="481394"/>
          </a:xfrm>
          <a:prstGeom prst="rect">
            <a:avLst/>
          </a:prstGeom>
        </p:spPr>
      </p:pic>
      <p:sp>
        <p:nvSpPr>
          <p:cNvPr id="12" name="TextBox 11">
            <a:extLst>
              <a:ext uri="{FF2B5EF4-FFF2-40B4-BE49-F238E27FC236}">
                <a16:creationId xmlns:a16="http://schemas.microsoft.com/office/drawing/2014/main" id="{F7DEA06D-AC02-D5CA-3EDE-D8A60DA2823E}"/>
              </a:ext>
            </a:extLst>
          </p:cNvPr>
          <p:cNvSpPr txBox="1"/>
          <p:nvPr userDrawn="1"/>
        </p:nvSpPr>
        <p:spPr>
          <a:xfrm>
            <a:off x="838199" y="3839868"/>
            <a:ext cx="3183051" cy="276999"/>
          </a:xfrm>
          <a:prstGeom prst="rect">
            <a:avLst/>
          </a:prstGeom>
          <a:noFill/>
        </p:spPr>
        <p:txBody>
          <a:bodyPr wrap="none" rtlCol="0">
            <a:spAutoFit/>
          </a:bodyPr>
          <a:lstStyle/>
          <a:p>
            <a:r>
              <a:rPr lang="en-US" sz="1200" cap="all" baseline="0" err="1">
                <a:solidFill>
                  <a:schemeClr val="tx1"/>
                </a:solidFill>
              </a:rPr>
              <a:t>ECOThink</a:t>
            </a:r>
            <a:r>
              <a:rPr lang="en-US" sz="1200" cap="all" baseline="0">
                <a:solidFill>
                  <a:schemeClr val="tx1"/>
                </a:solidFill>
              </a:rPr>
              <a:t> is a collaborative project by</a:t>
            </a:r>
            <a:endParaRPr lang="en-DE" sz="1200" cap="all" baseline="0">
              <a:solidFill>
                <a:schemeClr val="tx1"/>
              </a:solidFill>
            </a:endParaRPr>
          </a:p>
        </p:txBody>
      </p:sp>
      <p:sp>
        <p:nvSpPr>
          <p:cNvPr id="14" name="TextBox 13">
            <a:extLst>
              <a:ext uri="{FF2B5EF4-FFF2-40B4-BE49-F238E27FC236}">
                <a16:creationId xmlns:a16="http://schemas.microsoft.com/office/drawing/2014/main" id="{9E3BA7E4-1FC3-BEA2-789C-4C4F511940EB}"/>
              </a:ext>
            </a:extLst>
          </p:cNvPr>
          <p:cNvSpPr txBox="1"/>
          <p:nvPr userDrawn="1"/>
        </p:nvSpPr>
        <p:spPr>
          <a:xfrm>
            <a:off x="5705475" y="4574880"/>
            <a:ext cx="6115050" cy="1015663"/>
          </a:xfrm>
          <a:prstGeom prst="rect">
            <a:avLst/>
          </a:prstGeom>
          <a:noFill/>
        </p:spPr>
        <p:txBody>
          <a:bodyPr wrap="square">
            <a:spAutoFit/>
          </a:bodyPr>
          <a:lstStyle/>
          <a:p>
            <a:r>
              <a:rPr lang="de-DE" sz="1200" b="0" dirty="0"/>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DE" sz="1200" b="0" dirty="0"/>
          </a:p>
        </p:txBody>
      </p:sp>
    </p:spTree>
    <p:extLst>
      <p:ext uri="{BB962C8B-B14F-4D97-AF65-F5344CB8AC3E}">
        <p14:creationId xmlns:p14="http://schemas.microsoft.com/office/powerpoint/2010/main" val="23254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8CFEE-F1E1-D5BA-0063-3F3FDCB68D9B}"/>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481F658F-33CE-94E5-0283-3E149630E256}"/>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F713245B-2A55-E55A-3B73-8C0EAAA25AC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74FC6D71-977D-5413-247B-098AE6D9142D}"/>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6" name="Fußzeilenplatzhalter 5">
            <a:extLst>
              <a:ext uri="{FF2B5EF4-FFF2-40B4-BE49-F238E27FC236}">
                <a16:creationId xmlns:a16="http://schemas.microsoft.com/office/drawing/2014/main" id="{0C366F1C-FEED-7E21-6D81-CF558A8D6068}"/>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330BB299-EA41-24A4-1ADC-7D3B738D7444}"/>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19196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AA7CC-44F0-9D11-1351-D247B9A1F8A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0FED95D9-CADF-CA7F-B79E-F463940DA0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3FF73589-5834-5EA6-DCE7-49FC7448B785}"/>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5" name="Fußzeilenplatzhalter 4">
            <a:extLst>
              <a:ext uri="{FF2B5EF4-FFF2-40B4-BE49-F238E27FC236}">
                <a16:creationId xmlns:a16="http://schemas.microsoft.com/office/drawing/2014/main" id="{B2CCB78C-5969-E119-2C6C-C149A9528DC0}"/>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2AA8C8D2-5854-D0F8-7A3B-CC946637B584}"/>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807898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21BF6DD-403A-C860-1100-0131AAEC5F6C}"/>
              </a:ext>
            </a:extLst>
          </p:cNvPr>
          <p:cNvSpPr>
            <a:spLocks noGrp="1"/>
          </p:cNvSpPr>
          <p:nvPr>
            <p:ph type="dt" sz="half" idx="10"/>
          </p:nvPr>
        </p:nvSpPr>
        <p:spPr/>
        <p:txBody>
          <a:bodyPr/>
          <a:lstStyle/>
          <a:p>
            <a:fld id="{7E0B2009-EA54-4E89-B7BA-91C7C60220DD}" type="datetimeFigureOut">
              <a:rPr lang="en-GB" smtClean="0"/>
              <a:t>16/06/2026</a:t>
            </a:fld>
            <a:endParaRPr lang="en-GB"/>
          </a:p>
        </p:txBody>
      </p:sp>
      <p:sp>
        <p:nvSpPr>
          <p:cNvPr id="3" name="Fußzeilenplatzhalter 2">
            <a:extLst>
              <a:ext uri="{FF2B5EF4-FFF2-40B4-BE49-F238E27FC236}">
                <a16:creationId xmlns:a16="http://schemas.microsoft.com/office/drawing/2014/main" id="{6E7C7D94-CECA-202E-D08E-310B9C2F9920}"/>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4581F0A9-C7A9-B1DA-42B2-106DA733FB7B}"/>
              </a:ext>
            </a:extLst>
          </p:cNvPr>
          <p:cNvSpPr>
            <a:spLocks noGrp="1"/>
          </p:cNvSpPr>
          <p:nvPr>
            <p:ph type="sldNum" sz="quarter" idx="12"/>
          </p:nvPr>
        </p:nvSpPr>
        <p:spPr/>
        <p:txBody>
          <a:bodyPr/>
          <a:lstStyle/>
          <a:p>
            <a:fld id="{B70C6AD7-39D2-40D3-B514-321CB7EC8066}" type="slidenum">
              <a:rPr lang="en-GB" smtClean="0"/>
              <a:t>‹#›</a:t>
            </a:fld>
            <a:endParaRPr lang="en-GB"/>
          </a:p>
        </p:txBody>
      </p:sp>
    </p:spTree>
    <p:extLst>
      <p:ext uri="{BB962C8B-B14F-4D97-AF65-F5344CB8AC3E}">
        <p14:creationId xmlns:p14="http://schemas.microsoft.com/office/powerpoint/2010/main" val="332710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2F0A1-E09C-1C55-586C-62FB91633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Klicken Sie hier, um den Stil des Haupttitels zu bearbeiten</a:t>
            </a:r>
            <a:endParaRPr lang="en-DE"/>
          </a:p>
        </p:txBody>
      </p:sp>
      <p:sp>
        <p:nvSpPr>
          <p:cNvPr id="3" name="Text Placeholder 2">
            <a:extLst>
              <a:ext uri="{FF2B5EF4-FFF2-40B4-BE49-F238E27FC236}">
                <a16:creationId xmlns:a16="http://schemas.microsoft.com/office/drawing/2014/main" id="{9DA43E32-02DA-CDE5-47A8-F48DD070C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Klicken Sie hier, um die Master-Textstile zu bearbeiten</a:t>
            </a:r>
          </a:p>
          <a:p>
            <a:pPr lvl="1"/>
            <a:r>
              <a:rPr lang="en-US"/>
              <a:t>Zweite Ebene</a:t>
            </a:r>
          </a:p>
          <a:p>
            <a:pPr lvl="2"/>
            <a:r>
              <a:rPr lang="en-US"/>
              <a:t>Dritte Ebene</a:t>
            </a:r>
          </a:p>
          <a:p>
            <a:pPr lvl="3"/>
            <a:r>
              <a:rPr lang="en-US"/>
              <a:t>Vierte Ebene</a:t>
            </a:r>
          </a:p>
          <a:p>
            <a:pPr lvl="4"/>
            <a:r>
              <a:rPr lang="en-US"/>
              <a:t>Fünfte Ebene</a:t>
            </a:r>
            <a:endParaRPr lang="en-DE"/>
          </a:p>
        </p:txBody>
      </p:sp>
      <p:sp>
        <p:nvSpPr>
          <p:cNvPr id="4" name="Date Placeholder 3">
            <a:extLst>
              <a:ext uri="{FF2B5EF4-FFF2-40B4-BE49-F238E27FC236}">
                <a16:creationId xmlns:a16="http://schemas.microsoft.com/office/drawing/2014/main" id="{44530E49-1BC0-8EB2-1CBD-9CAA4C86A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0946F2-A07F-47F7-9675-A944C6E3D884}" type="datetimeFigureOut">
              <a:rPr lang="en-DE" smtClean="0"/>
              <a:t>16/06/2026</a:t>
            </a:fld>
            <a:endParaRPr lang="en-DE"/>
          </a:p>
        </p:txBody>
      </p:sp>
      <p:sp>
        <p:nvSpPr>
          <p:cNvPr id="5" name="Footer Placeholder 4">
            <a:extLst>
              <a:ext uri="{FF2B5EF4-FFF2-40B4-BE49-F238E27FC236}">
                <a16:creationId xmlns:a16="http://schemas.microsoft.com/office/drawing/2014/main" id="{01A5EEF9-E6CA-7830-C286-8548F87B89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a:p>
        </p:txBody>
      </p:sp>
      <p:sp>
        <p:nvSpPr>
          <p:cNvPr id="6" name="Slide Number Placeholder 5">
            <a:extLst>
              <a:ext uri="{FF2B5EF4-FFF2-40B4-BE49-F238E27FC236}">
                <a16:creationId xmlns:a16="http://schemas.microsoft.com/office/drawing/2014/main" id="{B983EF6E-398B-91C5-0035-78A28559EE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1CF367-96C3-450C-B21F-B68AA3368B01}" type="slidenum">
              <a:rPr lang="en-DE" smtClean="0"/>
              <a:t>‹#›</a:t>
            </a:fld>
            <a:endParaRPr lang="en-DE"/>
          </a:p>
        </p:txBody>
      </p:sp>
      <p:pic>
        <p:nvPicPr>
          <p:cNvPr id="7" name="Picture 6">
            <a:extLst>
              <a:ext uri="{FF2B5EF4-FFF2-40B4-BE49-F238E27FC236}">
                <a16:creationId xmlns:a16="http://schemas.microsoft.com/office/drawing/2014/main" id="{ABEB4456-6458-5D48-CCC9-F5E1AFC159D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37449" y="365125"/>
            <a:ext cx="2167964" cy="585530"/>
          </a:xfrm>
          <a:prstGeom prst="rect">
            <a:avLst/>
          </a:prstGeom>
        </p:spPr>
      </p:pic>
    </p:spTree>
    <p:extLst>
      <p:ext uri="{BB962C8B-B14F-4D97-AF65-F5344CB8AC3E}">
        <p14:creationId xmlns:p14="http://schemas.microsoft.com/office/powerpoint/2010/main" val="1817097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3" r:id="rId5"/>
    <p:sldLayoutId id="2147483664" r:id="rId6"/>
    <p:sldLayoutId id="2147483666" r:id="rId7"/>
    <p:sldLayoutId id="2147483667"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customXml" Target="../ink/ink36.xml"/><Relationship Id="rId18" Type="http://schemas.openxmlformats.org/officeDocument/2006/relationships/image" Target="../media/image24.png"/><Relationship Id="rId26" Type="http://schemas.openxmlformats.org/officeDocument/2006/relationships/image" Target="../media/image28.png"/><Relationship Id="rId39" Type="http://schemas.openxmlformats.org/officeDocument/2006/relationships/customXml" Target="../ink/ink49.xml"/><Relationship Id="rId21" Type="http://schemas.openxmlformats.org/officeDocument/2006/relationships/customXml" Target="../ink/ink40.xml"/><Relationship Id="rId34" Type="http://schemas.openxmlformats.org/officeDocument/2006/relationships/image" Target="../media/image32.png"/><Relationship Id="rId42" Type="http://schemas.openxmlformats.org/officeDocument/2006/relationships/image" Target="../media/image36.png"/><Relationship Id="rId47" Type="http://schemas.openxmlformats.org/officeDocument/2006/relationships/customXml" Target="../ink/ink53.xml"/><Relationship Id="rId50" Type="http://schemas.openxmlformats.org/officeDocument/2006/relationships/image" Target="../media/image40.png"/><Relationship Id="rId7" Type="http://schemas.openxmlformats.org/officeDocument/2006/relationships/customXml" Target="../ink/ink33.xml"/><Relationship Id="rId2" Type="http://schemas.openxmlformats.org/officeDocument/2006/relationships/image" Target="../media/image12.png"/><Relationship Id="rId16" Type="http://schemas.openxmlformats.org/officeDocument/2006/relationships/image" Target="../media/image23.png"/><Relationship Id="rId29" Type="http://schemas.openxmlformats.org/officeDocument/2006/relationships/customXml" Target="../ink/ink44.xml"/><Relationship Id="rId11" Type="http://schemas.openxmlformats.org/officeDocument/2006/relationships/customXml" Target="../ink/ink35.xml"/><Relationship Id="rId24" Type="http://schemas.openxmlformats.org/officeDocument/2006/relationships/image" Target="../media/image27.png"/><Relationship Id="rId32" Type="http://schemas.openxmlformats.org/officeDocument/2006/relationships/image" Target="../media/image31.png"/><Relationship Id="rId37" Type="http://schemas.openxmlformats.org/officeDocument/2006/relationships/customXml" Target="../ink/ink48.xml"/><Relationship Id="rId40" Type="http://schemas.openxmlformats.org/officeDocument/2006/relationships/image" Target="../media/image35.png"/><Relationship Id="rId45" Type="http://schemas.openxmlformats.org/officeDocument/2006/relationships/customXml" Target="../ink/ink52.xml"/><Relationship Id="rId53" Type="http://schemas.openxmlformats.org/officeDocument/2006/relationships/customXml" Target="../ink/ink56.xml"/><Relationship Id="rId5" Type="http://schemas.openxmlformats.org/officeDocument/2006/relationships/customXml" Target="../ink/ink32.xml"/><Relationship Id="rId10" Type="http://schemas.openxmlformats.org/officeDocument/2006/relationships/image" Target="../media/image16.png"/><Relationship Id="rId19" Type="http://schemas.openxmlformats.org/officeDocument/2006/relationships/customXml" Target="../ink/ink39.xml"/><Relationship Id="rId31" Type="http://schemas.openxmlformats.org/officeDocument/2006/relationships/customXml" Target="../ink/ink45.xml"/><Relationship Id="rId44" Type="http://schemas.openxmlformats.org/officeDocument/2006/relationships/image" Target="../media/image37.png"/><Relationship Id="rId52" Type="http://schemas.openxmlformats.org/officeDocument/2006/relationships/image" Target="../media/image41.png"/><Relationship Id="rId4" Type="http://schemas.openxmlformats.org/officeDocument/2006/relationships/image" Target="../media/image13.png"/><Relationship Id="rId9" Type="http://schemas.openxmlformats.org/officeDocument/2006/relationships/customXml" Target="../ink/ink34.xml"/><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customXml" Target="../ink/ink43.xml"/><Relationship Id="rId30" Type="http://schemas.openxmlformats.org/officeDocument/2006/relationships/image" Target="../media/image30.png"/><Relationship Id="rId35" Type="http://schemas.openxmlformats.org/officeDocument/2006/relationships/customXml" Target="../ink/ink47.xml"/><Relationship Id="rId43" Type="http://schemas.openxmlformats.org/officeDocument/2006/relationships/customXml" Target="../ink/ink51.xml"/><Relationship Id="rId48" Type="http://schemas.openxmlformats.org/officeDocument/2006/relationships/image" Target="../media/image39.png"/><Relationship Id="rId8" Type="http://schemas.openxmlformats.org/officeDocument/2006/relationships/image" Target="../media/image15.png"/><Relationship Id="rId51" Type="http://schemas.openxmlformats.org/officeDocument/2006/relationships/customXml" Target="../ink/ink55.xml"/><Relationship Id="rId3" Type="http://schemas.openxmlformats.org/officeDocument/2006/relationships/customXml" Target="../ink/ink31.xml"/><Relationship Id="rId12" Type="http://schemas.openxmlformats.org/officeDocument/2006/relationships/image" Target="../media/image17.png"/><Relationship Id="rId17" Type="http://schemas.openxmlformats.org/officeDocument/2006/relationships/customXml" Target="../ink/ink38.xml"/><Relationship Id="rId25" Type="http://schemas.openxmlformats.org/officeDocument/2006/relationships/customXml" Target="../ink/ink42.xml"/><Relationship Id="rId33" Type="http://schemas.openxmlformats.org/officeDocument/2006/relationships/customXml" Target="../ink/ink46.xml"/><Relationship Id="rId38" Type="http://schemas.openxmlformats.org/officeDocument/2006/relationships/image" Target="../media/image34.png"/><Relationship Id="rId46" Type="http://schemas.openxmlformats.org/officeDocument/2006/relationships/image" Target="../media/image38.png"/><Relationship Id="rId20" Type="http://schemas.openxmlformats.org/officeDocument/2006/relationships/image" Target="../media/image25.png"/><Relationship Id="rId41" Type="http://schemas.openxmlformats.org/officeDocument/2006/relationships/customXml" Target="../ink/ink50.xml"/><Relationship Id="rId54"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4.png"/><Relationship Id="rId15" Type="http://schemas.openxmlformats.org/officeDocument/2006/relationships/customXml" Target="../ink/ink37.xml"/><Relationship Id="rId23" Type="http://schemas.openxmlformats.org/officeDocument/2006/relationships/customXml" Target="../ink/ink41.xml"/><Relationship Id="rId28" Type="http://schemas.openxmlformats.org/officeDocument/2006/relationships/image" Target="../media/image29.png"/><Relationship Id="rId36" Type="http://schemas.openxmlformats.org/officeDocument/2006/relationships/image" Target="../media/image33.png"/><Relationship Id="rId49" Type="http://schemas.openxmlformats.org/officeDocument/2006/relationships/customXml" Target="../ink/ink5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62.xml"/><Relationship Id="rId18" Type="http://schemas.openxmlformats.org/officeDocument/2006/relationships/image" Target="../media/image35.png"/><Relationship Id="rId3" Type="http://schemas.openxmlformats.org/officeDocument/2006/relationships/customXml" Target="../ink/ink57.xml"/><Relationship Id="rId7" Type="http://schemas.openxmlformats.org/officeDocument/2006/relationships/customXml" Target="../ink/ink59.xml"/><Relationship Id="rId12" Type="http://schemas.openxmlformats.org/officeDocument/2006/relationships/image" Target="../media/image30.png"/><Relationship Id="rId17" Type="http://schemas.openxmlformats.org/officeDocument/2006/relationships/customXml" Target="../ink/ink64.xml"/><Relationship Id="rId2" Type="http://schemas.openxmlformats.org/officeDocument/2006/relationships/image" Target="../media/image12.png"/><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61.xml"/><Relationship Id="rId5" Type="http://schemas.openxmlformats.org/officeDocument/2006/relationships/customXml" Target="../ink/ink58.xml"/><Relationship Id="rId15" Type="http://schemas.openxmlformats.org/officeDocument/2006/relationships/customXml" Target="../ink/ink63.xml"/><Relationship Id="rId10" Type="http://schemas.openxmlformats.org/officeDocument/2006/relationships/image" Target="../media/image18.png"/><Relationship Id="rId19" Type="http://schemas.openxmlformats.org/officeDocument/2006/relationships/customXml" Target="../ink/ink65.xml"/><Relationship Id="rId4" Type="http://schemas.openxmlformats.org/officeDocument/2006/relationships/image" Target="../media/image15.png"/><Relationship Id="rId9" Type="http://schemas.openxmlformats.org/officeDocument/2006/relationships/customXml" Target="../ink/ink60.xml"/><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customXml" Target="../ink/ink66.xml"/><Relationship Id="rId7" Type="http://schemas.openxmlformats.org/officeDocument/2006/relationships/customXml" Target="../ink/ink68.xml"/><Relationship Id="rId12"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70.xml"/><Relationship Id="rId5" Type="http://schemas.openxmlformats.org/officeDocument/2006/relationships/customXml" Target="../ink/ink67.xml"/><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customXml" Target="../ink/ink6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sv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4.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spionweb.eco/"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trat.eco/quiz/nachhaltigkeitsquiz-zum-thema-strom" TargetMode="Externa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aae.at/stromprodukte/stromkennzeichnun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chart" Target="../charts/chart5.xml"/></Relationships>
</file>

<file path=ppt/slides/_rels/slide6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svg"/><Relationship Id="rId3" Type="http://schemas.openxmlformats.org/officeDocument/2006/relationships/image" Target="../media/image78.svg"/><Relationship Id="rId7" Type="http://schemas.openxmlformats.org/officeDocument/2006/relationships/image" Target="../media/image82.svg"/><Relationship Id="rId12" Type="http://schemas.openxmlformats.org/officeDocument/2006/relationships/image" Target="../media/image87.svg"/><Relationship Id="rId2" Type="http://schemas.openxmlformats.org/officeDocument/2006/relationships/image" Target="../media/image77.svg"/><Relationship Id="rId16" Type="http://schemas.openxmlformats.org/officeDocument/2006/relationships/image" Target="../media/image91.svg"/><Relationship Id="rId1" Type="http://schemas.openxmlformats.org/officeDocument/2006/relationships/slideLayout" Target="../slideLayouts/slideLayout2.xml"/><Relationship Id="rId6" Type="http://schemas.openxmlformats.org/officeDocument/2006/relationships/image" Target="../media/image81.svg"/><Relationship Id="rId11" Type="http://schemas.openxmlformats.org/officeDocument/2006/relationships/image" Target="../media/image86.svg"/><Relationship Id="rId5" Type="http://schemas.openxmlformats.org/officeDocument/2006/relationships/image" Target="../media/image80.svg"/><Relationship Id="rId15" Type="http://schemas.openxmlformats.org/officeDocument/2006/relationships/image" Target="../media/image90.sv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svg"/><Relationship Id="rId14" Type="http://schemas.openxmlformats.org/officeDocument/2006/relationships/image" Target="../media/image89.svg"/></Relationships>
</file>

<file path=ppt/slides/_rels/slide7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86.svg"/><Relationship Id="rId7" Type="http://schemas.openxmlformats.org/officeDocument/2006/relationships/image" Target="../media/image78.sv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85.svg"/><Relationship Id="rId5" Type="http://schemas.openxmlformats.org/officeDocument/2006/relationships/image" Target="../media/image83.svg"/><Relationship Id="rId4" Type="http://schemas.openxmlformats.org/officeDocument/2006/relationships/image" Target="../media/image87.svg"/></Relationships>
</file>

<file path=ppt/slides/_rels/slide7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www.ecothink-hub.eu/" TargetMode="External"/><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20.png"/><Relationship Id="rId26" Type="http://schemas.openxmlformats.org/officeDocument/2006/relationships/image" Target="../media/image24.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8.png"/><Relationship Id="rId42" Type="http://schemas.openxmlformats.org/officeDocument/2006/relationships/image" Target="../media/image32.png"/><Relationship Id="rId47" Type="http://schemas.openxmlformats.org/officeDocument/2006/relationships/customXml" Target="../ink/ink23.xml"/><Relationship Id="rId50" Type="http://schemas.openxmlformats.org/officeDocument/2006/relationships/image" Target="../media/image36.png"/><Relationship Id="rId55" Type="http://schemas.openxmlformats.org/officeDocument/2006/relationships/customXml" Target="../ink/ink27.xml"/><Relationship Id="rId7" Type="http://schemas.openxmlformats.org/officeDocument/2006/relationships/customXml" Target="../ink/ink3.xml"/><Relationship Id="rId2" Type="http://schemas.openxmlformats.org/officeDocument/2006/relationships/image" Target="../media/image12.png"/><Relationship Id="rId16" Type="http://schemas.openxmlformats.org/officeDocument/2006/relationships/image" Target="../media/image19.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23.png"/><Relationship Id="rId32" Type="http://schemas.openxmlformats.org/officeDocument/2006/relationships/image" Target="../media/image27.png"/><Relationship Id="rId37" Type="http://schemas.openxmlformats.org/officeDocument/2006/relationships/customXml" Target="../ink/ink18.xml"/><Relationship Id="rId40" Type="http://schemas.openxmlformats.org/officeDocument/2006/relationships/image" Target="../media/image31.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40.png"/><Relationship Id="rId5" Type="http://schemas.openxmlformats.org/officeDocument/2006/relationships/customXml" Target="../ink/ink2.xml"/><Relationship Id="rId61" Type="http://schemas.openxmlformats.org/officeDocument/2006/relationships/customXml" Target="../ink/ink30.xml"/><Relationship Id="rId19" Type="http://schemas.openxmlformats.org/officeDocument/2006/relationships/customXml" Target="../ink/ink9.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13.xml"/><Relationship Id="rId30" Type="http://schemas.openxmlformats.org/officeDocument/2006/relationships/image" Target="../media/image26.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5.png"/><Relationship Id="rId56" Type="http://schemas.openxmlformats.org/officeDocument/2006/relationships/image" Target="../media/image39.png"/><Relationship Id="rId8" Type="http://schemas.openxmlformats.org/officeDocument/2006/relationships/image" Target="../media/image15.png"/><Relationship Id="rId51" Type="http://schemas.openxmlformats.org/officeDocument/2006/relationships/customXml" Target="../ink/ink25.xml"/><Relationship Id="rId3" Type="http://schemas.openxmlformats.org/officeDocument/2006/relationships/customXml" Target="../ink/ink1.xml"/><Relationship Id="rId12" Type="http://schemas.openxmlformats.org/officeDocument/2006/relationships/image" Target="../media/image1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30.png"/><Relationship Id="rId46" Type="http://schemas.openxmlformats.org/officeDocument/2006/relationships/image" Target="../media/image34.png"/><Relationship Id="rId59" Type="http://schemas.openxmlformats.org/officeDocument/2006/relationships/customXml" Target="../ink/ink29.xml"/><Relationship Id="rId20" Type="http://schemas.openxmlformats.org/officeDocument/2006/relationships/image" Target="../media/image21.png"/><Relationship Id="rId41" Type="http://schemas.openxmlformats.org/officeDocument/2006/relationships/customXml" Target="../ink/ink20.xml"/><Relationship Id="rId54" Type="http://schemas.openxmlformats.org/officeDocument/2006/relationships/image" Target="../media/image38.png"/><Relationship Id="rId6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4.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5.png"/><Relationship Id="rId36" Type="http://schemas.openxmlformats.org/officeDocument/2006/relationships/image" Target="../media/image29.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6.png"/><Relationship Id="rId31" Type="http://schemas.openxmlformats.org/officeDocument/2006/relationships/customXml" Target="../ink/ink15.xml"/><Relationship Id="rId44" Type="http://schemas.openxmlformats.org/officeDocument/2006/relationships/image" Target="../media/image33.png"/><Relationship Id="rId52" Type="http://schemas.openxmlformats.org/officeDocument/2006/relationships/image" Target="../media/image37.png"/><Relationship Id="rId60" Type="http://schemas.openxmlformats.org/officeDocument/2006/relationships/image" Target="../media/image41.png"/><Relationship Id="rId4" Type="http://schemas.openxmlformats.org/officeDocument/2006/relationships/image" Target="../media/image13.png"/><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20A6-7693-5232-E382-879D72FCA7BD}"/>
              </a:ext>
            </a:extLst>
          </p:cNvPr>
          <p:cNvSpPr>
            <a:spLocks noGrp="1"/>
          </p:cNvSpPr>
          <p:nvPr>
            <p:ph type="ctrTitle"/>
          </p:nvPr>
        </p:nvSpPr>
        <p:spPr/>
        <p:txBody>
          <a:bodyPr/>
          <a:lstStyle/>
          <a:p>
            <a:r>
              <a:rPr lang="de-AT" noProof="0"/>
              <a:t>Nachhaltigkeit messbar machen</a:t>
            </a:r>
          </a:p>
        </p:txBody>
      </p:sp>
      <p:sp>
        <p:nvSpPr>
          <p:cNvPr id="3" name="Subtitle 2">
            <a:extLst>
              <a:ext uri="{FF2B5EF4-FFF2-40B4-BE49-F238E27FC236}">
                <a16:creationId xmlns:a16="http://schemas.microsoft.com/office/drawing/2014/main" id="{C0435927-5DFD-2A12-C87A-30A8A3E53BB9}"/>
              </a:ext>
            </a:extLst>
          </p:cNvPr>
          <p:cNvSpPr>
            <a:spLocks noGrp="1"/>
          </p:cNvSpPr>
          <p:nvPr>
            <p:ph type="subTitle" idx="1"/>
          </p:nvPr>
        </p:nvSpPr>
        <p:spPr>
          <a:xfrm>
            <a:off x="3340359" y="3995738"/>
            <a:ext cx="6387842" cy="759247"/>
          </a:xfrm>
        </p:spPr>
        <p:txBody>
          <a:bodyPr/>
          <a:lstStyle/>
          <a:p>
            <a:r>
              <a:rPr lang="de-AT" noProof="0"/>
              <a:t>Nachhaltigkeitsbewertung mit dem ökologischen Fußabdruck</a:t>
            </a:r>
          </a:p>
        </p:txBody>
      </p:sp>
      <p:sp>
        <p:nvSpPr>
          <p:cNvPr id="4" name="Text Placeholder 3">
            <a:extLst>
              <a:ext uri="{FF2B5EF4-FFF2-40B4-BE49-F238E27FC236}">
                <a16:creationId xmlns:a16="http://schemas.microsoft.com/office/drawing/2014/main" id="{D4BF7A8F-1E57-972A-ED89-2435D1F719FC}"/>
              </a:ext>
            </a:extLst>
          </p:cNvPr>
          <p:cNvSpPr>
            <a:spLocks noGrp="1"/>
          </p:cNvSpPr>
          <p:nvPr>
            <p:ph type="body" sz="quarter" idx="10"/>
          </p:nvPr>
        </p:nvSpPr>
        <p:spPr/>
        <p:txBody>
          <a:bodyPr>
            <a:normAutofit fontScale="70000" lnSpcReduction="20000"/>
          </a:bodyPr>
          <a:lstStyle/>
          <a:p>
            <a:r>
              <a:rPr lang="de-AT" noProof="0"/>
              <a:t>René Kollmann</a:t>
            </a:r>
          </a:p>
          <a:p>
            <a:r>
              <a:rPr lang="de-AT" noProof="0"/>
              <a:t>LEVILO</a:t>
            </a:r>
          </a:p>
        </p:txBody>
      </p:sp>
      <p:sp>
        <p:nvSpPr>
          <p:cNvPr id="5" name="Text Placeholder 4">
            <a:extLst>
              <a:ext uri="{FF2B5EF4-FFF2-40B4-BE49-F238E27FC236}">
                <a16:creationId xmlns:a16="http://schemas.microsoft.com/office/drawing/2014/main" id="{143585BC-FF35-0336-B512-4D406F2B1606}"/>
              </a:ext>
            </a:extLst>
          </p:cNvPr>
          <p:cNvSpPr>
            <a:spLocks noGrp="1"/>
          </p:cNvSpPr>
          <p:nvPr>
            <p:ph type="body" sz="quarter" idx="11"/>
          </p:nvPr>
        </p:nvSpPr>
        <p:spPr/>
        <p:txBody>
          <a:bodyPr>
            <a:normAutofit/>
          </a:bodyPr>
          <a:lstStyle/>
          <a:p>
            <a:endParaRPr lang="de-AT" noProof="0"/>
          </a:p>
        </p:txBody>
      </p:sp>
    </p:spTree>
    <p:extLst>
      <p:ext uri="{BB962C8B-B14F-4D97-AF65-F5344CB8AC3E}">
        <p14:creationId xmlns:p14="http://schemas.microsoft.com/office/powerpoint/2010/main" val="415470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a:solidFill>
                  <a:schemeClr val="bg1">
                    <a:lumMod val="50000"/>
                  </a:schemeClr>
                </a:solidFill>
              </a:rPr>
              <a:t>https://www.pik-potsdam.de/de/produkte/infothek/planetare-grenzen</a:t>
            </a:r>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D8FFA02A-ADA2-CA14-B7C7-CD22C9ED94DC}"/>
                  </a:ext>
                </a:extLst>
              </p14:cNvPr>
              <p14:cNvContentPartPr/>
              <p14:nvPr/>
            </p14:nvContentPartPr>
            <p14:xfrm>
              <a:off x="3893668" y="1701307"/>
              <a:ext cx="384840" cy="61560"/>
            </p14:xfrm>
          </p:contentPart>
        </mc:Choice>
        <mc:Fallback xmlns="">
          <p:pic>
            <p:nvPicPr>
              <p:cNvPr id="11" name="Freihand 10">
                <a:extLst>
                  <a:ext uri="{FF2B5EF4-FFF2-40B4-BE49-F238E27FC236}">
                    <a16:creationId xmlns:a16="http://schemas.microsoft.com/office/drawing/2014/main" id="{D8FFA02A-ADA2-CA14-B7C7-CD22C9ED94DC}"/>
                  </a:ext>
                </a:extLst>
              </p:cNvPr>
              <p:cNvPicPr/>
              <p:nvPr/>
            </p:nvPicPr>
            <p:blipFill>
              <a:blip r:embed="rId4"/>
              <a:stretch>
                <a:fillRect/>
              </a:stretch>
            </p:blipFill>
            <p:spPr>
              <a:xfrm>
                <a:off x="3884668" y="1692254"/>
                <a:ext cx="402480" cy="793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9BE9BBEC-2143-41E1-8F29-0E315AA2A0AE}"/>
                  </a:ext>
                </a:extLst>
              </p14:cNvPr>
              <p14:cNvContentPartPr/>
              <p14:nvPr/>
            </p14:nvContentPartPr>
            <p14:xfrm>
              <a:off x="3879988" y="1702747"/>
              <a:ext cx="969480" cy="862920"/>
            </p14:xfrm>
          </p:contentPart>
        </mc:Choice>
        <mc:Fallback xmlns="">
          <p:pic>
            <p:nvPicPr>
              <p:cNvPr id="12" name="Freihand 11">
                <a:extLst>
                  <a:ext uri="{FF2B5EF4-FFF2-40B4-BE49-F238E27FC236}">
                    <a16:creationId xmlns:a16="http://schemas.microsoft.com/office/drawing/2014/main" id="{9BE9BBEC-2143-41E1-8F29-0E315AA2A0AE}"/>
                  </a:ext>
                </a:extLst>
              </p:cNvPr>
              <p:cNvPicPr/>
              <p:nvPr/>
            </p:nvPicPr>
            <p:blipFill>
              <a:blip r:embed="rId6"/>
              <a:stretch>
                <a:fillRect/>
              </a:stretch>
            </p:blipFill>
            <p:spPr>
              <a:xfrm>
                <a:off x="3816988" y="1639747"/>
                <a:ext cx="109512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171855E1-DCFA-0A19-FCD5-C3B7F5EC62B0}"/>
                  </a:ext>
                </a:extLst>
              </p14:cNvPr>
              <p14:cNvContentPartPr/>
              <p14:nvPr/>
            </p14:nvContentPartPr>
            <p14:xfrm>
              <a:off x="5318188" y="2045827"/>
              <a:ext cx="982080" cy="389160"/>
            </p14:xfrm>
          </p:contentPart>
        </mc:Choice>
        <mc:Fallback xmlns="">
          <p:pic>
            <p:nvPicPr>
              <p:cNvPr id="18" name="Freihand 17">
                <a:extLst>
                  <a:ext uri="{FF2B5EF4-FFF2-40B4-BE49-F238E27FC236}">
                    <a16:creationId xmlns:a16="http://schemas.microsoft.com/office/drawing/2014/main" id="{171855E1-DCFA-0A19-FCD5-C3B7F5EC62B0}"/>
                  </a:ext>
                </a:extLst>
              </p:cNvPr>
              <p:cNvPicPr/>
              <p:nvPr/>
            </p:nvPicPr>
            <p:blipFill>
              <a:blip r:embed="rId8"/>
              <a:stretch>
                <a:fillRect/>
              </a:stretch>
            </p:blipFill>
            <p:spPr>
              <a:xfrm>
                <a:off x="5255188" y="1982827"/>
                <a:ext cx="11077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D8AA5229-40B5-A7F4-2104-0ED68D1864FB}"/>
                  </a:ext>
                </a:extLst>
              </p14:cNvPr>
              <p14:cNvContentPartPr/>
              <p14:nvPr/>
            </p14:nvContentPartPr>
            <p14:xfrm>
              <a:off x="5242228" y="1947907"/>
              <a:ext cx="1061280" cy="906480"/>
            </p14:xfrm>
          </p:contentPart>
        </mc:Choice>
        <mc:Fallback xmlns="">
          <p:pic>
            <p:nvPicPr>
              <p:cNvPr id="19" name="Freihand 18">
                <a:extLst>
                  <a:ext uri="{FF2B5EF4-FFF2-40B4-BE49-F238E27FC236}">
                    <a16:creationId xmlns:a16="http://schemas.microsoft.com/office/drawing/2014/main" id="{D8AA5229-40B5-A7F4-2104-0ED68D1864FB}"/>
                  </a:ext>
                </a:extLst>
              </p:cNvPr>
              <p:cNvPicPr/>
              <p:nvPr/>
            </p:nvPicPr>
            <p:blipFill>
              <a:blip r:embed="rId10"/>
              <a:stretch>
                <a:fillRect/>
              </a:stretch>
            </p:blipFill>
            <p:spPr>
              <a:xfrm>
                <a:off x="5179249" y="1884907"/>
                <a:ext cx="1186877"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83B30069-61D3-17A3-D7AD-D764E3E0C169}"/>
                  </a:ext>
                </a:extLst>
              </p14:cNvPr>
              <p14:cNvContentPartPr/>
              <p14:nvPr/>
            </p14:nvContentPartPr>
            <p14:xfrm>
              <a:off x="5191468" y="2022427"/>
              <a:ext cx="578520" cy="437400"/>
            </p14:xfrm>
          </p:contentPart>
        </mc:Choice>
        <mc:Fallback xmlns="">
          <p:pic>
            <p:nvPicPr>
              <p:cNvPr id="20" name="Freihand 19">
                <a:extLst>
                  <a:ext uri="{FF2B5EF4-FFF2-40B4-BE49-F238E27FC236}">
                    <a16:creationId xmlns:a16="http://schemas.microsoft.com/office/drawing/2014/main" id="{83B30069-61D3-17A3-D7AD-D764E3E0C169}"/>
                  </a:ext>
                </a:extLst>
              </p:cNvPr>
              <p:cNvPicPr/>
              <p:nvPr/>
            </p:nvPicPr>
            <p:blipFill>
              <a:blip r:embed="rId12"/>
              <a:stretch>
                <a:fillRect/>
              </a:stretch>
            </p:blipFill>
            <p:spPr>
              <a:xfrm>
                <a:off x="5128507" y="1959427"/>
                <a:ext cx="704082"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a:extLst>
                  <a:ext uri="{FF2B5EF4-FFF2-40B4-BE49-F238E27FC236}">
                    <a16:creationId xmlns:a16="http://schemas.microsoft.com/office/drawing/2014/main" id="{38A2DBB6-4C26-41A8-F891-7D304F52CCF7}"/>
                  </a:ext>
                </a:extLst>
              </p14:cNvPr>
              <p14:cNvContentPartPr/>
              <p14:nvPr/>
            </p14:nvContentPartPr>
            <p14:xfrm>
              <a:off x="5757388" y="2412667"/>
              <a:ext cx="306360" cy="482760"/>
            </p14:xfrm>
          </p:contentPart>
        </mc:Choice>
        <mc:Fallback xmlns="">
          <p:pic>
            <p:nvPicPr>
              <p:cNvPr id="21" name="Freihand 20">
                <a:extLst>
                  <a:ext uri="{FF2B5EF4-FFF2-40B4-BE49-F238E27FC236}">
                    <a16:creationId xmlns:a16="http://schemas.microsoft.com/office/drawing/2014/main" id="{38A2DBB6-4C26-41A8-F891-7D304F52CCF7}"/>
                  </a:ext>
                </a:extLst>
              </p:cNvPr>
              <p:cNvPicPr/>
              <p:nvPr/>
            </p:nvPicPr>
            <p:blipFill>
              <a:blip r:embed="rId14"/>
              <a:stretch>
                <a:fillRect/>
              </a:stretch>
            </p:blipFill>
            <p:spPr>
              <a:xfrm>
                <a:off x="5694388" y="2349667"/>
                <a:ext cx="4320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F658441F-319F-D475-F10E-F712ABF1295E}"/>
                  </a:ext>
                </a:extLst>
              </p14:cNvPr>
              <p14:cNvContentPartPr/>
              <p14:nvPr/>
            </p14:nvContentPartPr>
            <p14:xfrm>
              <a:off x="2947228" y="5796667"/>
              <a:ext cx="1304280" cy="436680"/>
            </p14:xfrm>
          </p:contentPart>
        </mc:Choice>
        <mc:Fallback xmlns="">
          <p:pic>
            <p:nvPicPr>
              <p:cNvPr id="26" name="Freihand 25">
                <a:extLst>
                  <a:ext uri="{FF2B5EF4-FFF2-40B4-BE49-F238E27FC236}">
                    <a16:creationId xmlns:a16="http://schemas.microsoft.com/office/drawing/2014/main" id="{F658441F-319F-D475-F10E-F712ABF1295E}"/>
                  </a:ext>
                </a:extLst>
              </p:cNvPr>
              <p:cNvPicPr/>
              <p:nvPr/>
            </p:nvPicPr>
            <p:blipFill>
              <a:blip r:embed="rId16"/>
              <a:stretch>
                <a:fillRect/>
              </a:stretch>
            </p:blipFill>
            <p:spPr>
              <a:xfrm>
                <a:off x="2884228" y="5733667"/>
                <a:ext cx="1429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663001A5-D755-718A-7FCF-3AB351E4C3DC}"/>
                  </a:ext>
                </a:extLst>
              </p14:cNvPr>
              <p14:cNvContentPartPr/>
              <p14:nvPr/>
            </p14:nvContentPartPr>
            <p14:xfrm>
              <a:off x="3521788" y="5197267"/>
              <a:ext cx="232920" cy="113040"/>
            </p14:xfrm>
          </p:contentPart>
        </mc:Choice>
        <mc:Fallback xmlns="">
          <p:pic>
            <p:nvPicPr>
              <p:cNvPr id="27" name="Freihand 26">
                <a:extLst>
                  <a:ext uri="{FF2B5EF4-FFF2-40B4-BE49-F238E27FC236}">
                    <a16:creationId xmlns:a16="http://schemas.microsoft.com/office/drawing/2014/main" id="{663001A5-D755-718A-7FCF-3AB351E4C3DC}"/>
                  </a:ext>
                </a:extLst>
              </p:cNvPr>
              <p:cNvPicPr/>
              <p:nvPr/>
            </p:nvPicPr>
            <p:blipFill>
              <a:blip r:embed="rId18"/>
              <a:stretch>
                <a:fillRect/>
              </a:stretch>
            </p:blipFill>
            <p:spPr>
              <a:xfrm>
                <a:off x="3458885" y="5134267"/>
                <a:ext cx="358366"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38BBCADD-011F-12F4-D695-FA582024C4F6}"/>
                  </a:ext>
                </a:extLst>
              </p14:cNvPr>
              <p14:cNvContentPartPr/>
              <p14:nvPr/>
            </p14:nvContentPartPr>
            <p14:xfrm>
              <a:off x="3994468" y="5401027"/>
              <a:ext cx="218880" cy="87480"/>
            </p14:xfrm>
          </p:contentPart>
        </mc:Choice>
        <mc:Fallback xmlns="">
          <p:pic>
            <p:nvPicPr>
              <p:cNvPr id="28" name="Freihand 27">
                <a:extLst>
                  <a:ext uri="{FF2B5EF4-FFF2-40B4-BE49-F238E27FC236}">
                    <a16:creationId xmlns:a16="http://schemas.microsoft.com/office/drawing/2014/main" id="{38BBCADD-011F-12F4-D695-FA582024C4F6}"/>
                  </a:ext>
                </a:extLst>
              </p:cNvPr>
              <p:cNvPicPr/>
              <p:nvPr/>
            </p:nvPicPr>
            <p:blipFill>
              <a:blip r:embed="rId20"/>
              <a:stretch>
                <a:fillRect/>
              </a:stretch>
            </p:blipFill>
            <p:spPr>
              <a:xfrm>
                <a:off x="3931468" y="5338027"/>
                <a:ext cx="344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454E3993-F67F-D220-8A5A-6D99D631241B}"/>
                  </a:ext>
                </a:extLst>
              </p14:cNvPr>
              <p14:cNvContentPartPr/>
              <p14:nvPr/>
            </p14:nvContentPartPr>
            <p14:xfrm>
              <a:off x="3806548" y="5341267"/>
              <a:ext cx="476640" cy="374400"/>
            </p14:xfrm>
          </p:contentPart>
        </mc:Choice>
        <mc:Fallback xmlns="">
          <p:pic>
            <p:nvPicPr>
              <p:cNvPr id="29" name="Freihand 28">
                <a:extLst>
                  <a:ext uri="{FF2B5EF4-FFF2-40B4-BE49-F238E27FC236}">
                    <a16:creationId xmlns:a16="http://schemas.microsoft.com/office/drawing/2014/main" id="{454E3993-F67F-D220-8A5A-6D99D631241B}"/>
                  </a:ext>
                </a:extLst>
              </p:cNvPr>
              <p:cNvPicPr/>
              <p:nvPr/>
            </p:nvPicPr>
            <p:blipFill>
              <a:blip r:embed="rId22"/>
              <a:stretch>
                <a:fillRect/>
              </a:stretch>
            </p:blipFill>
            <p:spPr>
              <a:xfrm>
                <a:off x="3743548" y="5278267"/>
                <a:ext cx="60228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35622A21-C019-587D-B744-C5FFC72CA84A}"/>
                  </a:ext>
                </a:extLst>
              </p14:cNvPr>
              <p14:cNvContentPartPr/>
              <p14:nvPr/>
            </p14:nvContentPartPr>
            <p14:xfrm>
              <a:off x="3763708" y="5148667"/>
              <a:ext cx="93960" cy="250560"/>
            </p14:xfrm>
          </p:contentPart>
        </mc:Choice>
        <mc:Fallback xmlns="">
          <p:pic>
            <p:nvPicPr>
              <p:cNvPr id="31" name="Freihand 30">
                <a:extLst>
                  <a:ext uri="{FF2B5EF4-FFF2-40B4-BE49-F238E27FC236}">
                    <a16:creationId xmlns:a16="http://schemas.microsoft.com/office/drawing/2014/main" id="{35622A21-C019-587D-B744-C5FFC72CA84A}"/>
                  </a:ext>
                </a:extLst>
              </p:cNvPr>
              <p:cNvPicPr/>
              <p:nvPr/>
            </p:nvPicPr>
            <p:blipFill>
              <a:blip r:embed="rId24"/>
              <a:stretch>
                <a:fillRect/>
              </a:stretch>
            </p:blipFill>
            <p:spPr>
              <a:xfrm>
                <a:off x="3700708" y="5085667"/>
                <a:ext cx="2196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147FEB78-222D-0274-AF71-67609E8D0F10}"/>
                  </a:ext>
                </a:extLst>
              </p14:cNvPr>
              <p14:cNvContentPartPr/>
              <p14:nvPr/>
            </p14:nvContentPartPr>
            <p14:xfrm>
              <a:off x="3875308" y="5284747"/>
              <a:ext cx="360" cy="360"/>
            </p14:xfrm>
          </p:contentPart>
        </mc:Choice>
        <mc:Fallback xmlns="">
          <p:pic>
            <p:nvPicPr>
              <p:cNvPr id="33" name="Freihand 32">
                <a:extLst>
                  <a:ext uri="{FF2B5EF4-FFF2-40B4-BE49-F238E27FC236}">
                    <a16:creationId xmlns:a16="http://schemas.microsoft.com/office/drawing/2014/main" id="{147FEB78-222D-0274-AF71-67609E8D0F10}"/>
                  </a:ext>
                </a:extLst>
              </p:cNvPr>
              <p:cNvPicPr/>
              <p:nvPr/>
            </p:nvPicPr>
            <p:blipFill>
              <a:blip r:embed="rId26"/>
              <a:stretch>
                <a:fillRect/>
              </a:stretch>
            </p:blipFill>
            <p:spPr>
              <a:xfrm>
                <a:off x="3812308" y="522174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94A0B26E-11F7-5542-AEE3-67D0E5DC5608}"/>
                  </a:ext>
                </a:extLst>
              </p14:cNvPr>
              <p14:cNvContentPartPr/>
              <p14:nvPr/>
            </p14:nvContentPartPr>
            <p14:xfrm>
              <a:off x="4321708" y="5351707"/>
              <a:ext cx="15480" cy="360"/>
            </p14:xfrm>
          </p:contentPart>
        </mc:Choice>
        <mc:Fallback xmlns="">
          <p:pic>
            <p:nvPicPr>
              <p:cNvPr id="34" name="Freihand 33">
                <a:extLst>
                  <a:ext uri="{FF2B5EF4-FFF2-40B4-BE49-F238E27FC236}">
                    <a16:creationId xmlns:a16="http://schemas.microsoft.com/office/drawing/2014/main" id="{94A0B26E-11F7-5542-AEE3-67D0E5DC5608}"/>
                  </a:ext>
                </a:extLst>
              </p:cNvPr>
              <p:cNvPicPr/>
              <p:nvPr/>
            </p:nvPicPr>
            <p:blipFill>
              <a:blip r:embed="rId28"/>
              <a:stretch>
                <a:fillRect/>
              </a:stretch>
            </p:blipFill>
            <p:spPr>
              <a:xfrm>
                <a:off x="4312708" y="5342707"/>
                <a:ext cx="33120" cy="18000"/>
              </a:xfrm>
              <a:prstGeom prst="rect">
                <a:avLst/>
              </a:prstGeom>
            </p:spPr>
          </p:pic>
        </mc:Fallback>
      </mc:AlternateContent>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30"/>
                <a:stretch>
                  <a:fillRect/>
                </a:stretch>
              </p:blipFill>
              <p:spPr>
                <a:xfrm>
                  <a:off x="4327828" y="566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32"/>
                <a:stretch>
                  <a:fillRect/>
                </a:stretch>
              </p:blipFill>
              <p:spPr>
                <a:xfrm>
                  <a:off x="4319908" y="5661667"/>
                  <a:ext cx="34200" cy="50040"/>
                </a:xfrm>
                <a:prstGeom prst="rect">
                  <a:avLst/>
                </a:prstGeom>
              </p:spPr>
            </p:pic>
          </mc:Fallback>
        </mc:AlternateContent>
      </p:grpSp>
      <p:grpSp>
        <p:nvGrpSpPr>
          <p:cNvPr id="40" name="Gruppieren 39">
            <a:extLst>
              <a:ext uri="{FF2B5EF4-FFF2-40B4-BE49-F238E27FC236}">
                <a16:creationId xmlns:a16="http://schemas.microsoft.com/office/drawing/2014/main" id="{D82C5308-F6EC-B738-48B9-D8CA3E923AD0}"/>
              </a:ext>
            </a:extLst>
          </p:cNvPr>
          <p:cNvGrpSpPr/>
          <p:nvPr/>
        </p:nvGrpSpPr>
        <p:grpSpPr>
          <a:xfrm>
            <a:off x="3938668" y="5259547"/>
            <a:ext cx="390240" cy="92520"/>
            <a:chOff x="3938668" y="5259547"/>
            <a:chExt cx="390240" cy="92520"/>
          </a:xfrm>
        </p:grpSpPr>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66742236-00C1-8EF6-72BE-95C6ADF09EC1}"/>
                    </a:ext>
                  </a:extLst>
                </p14:cNvPr>
                <p14:cNvContentPartPr/>
                <p14:nvPr/>
              </p14:nvContentPartPr>
              <p14:xfrm>
                <a:off x="3938668" y="5259547"/>
                <a:ext cx="373680" cy="91440"/>
              </p14:xfrm>
            </p:contentPart>
          </mc:Choice>
          <mc:Fallback xmlns="">
            <p:pic>
              <p:nvPicPr>
                <p:cNvPr id="38" name="Freihand 37">
                  <a:extLst>
                    <a:ext uri="{FF2B5EF4-FFF2-40B4-BE49-F238E27FC236}">
                      <a16:creationId xmlns:a16="http://schemas.microsoft.com/office/drawing/2014/main" id="{66742236-00C1-8EF6-72BE-95C6ADF09EC1}"/>
                    </a:ext>
                  </a:extLst>
                </p:cNvPr>
                <p:cNvPicPr/>
                <p:nvPr/>
              </p:nvPicPr>
              <p:blipFill>
                <a:blip r:embed="rId34"/>
                <a:stretch>
                  <a:fillRect/>
                </a:stretch>
              </p:blipFill>
              <p:spPr>
                <a:xfrm>
                  <a:off x="3929668" y="5250511"/>
                  <a:ext cx="391320" cy="10915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9" name="Freihand 38">
                  <a:extLst>
                    <a:ext uri="{FF2B5EF4-FFF2-40B4-BE49-F238E27FC236}">
                      <a16:creationId xmlns:a16="http://schemas.microsoft.com/office/drawing/2014/main" id="{58C89395-19BC-7D42-75F9-4B77B35F57AF}"/>
                    </a:ext>
                  </a:extLst>
                </p14:cNvPr>
                <p14:cNvContentPartPr/>
                <p14:nvPr/>
              </p14:nvContentPartPr>
              <p14:xfrm>
                <a:off x="4320268" y="5351707"/>
                <a:ext cx="8640" cy="360"/>
              </p14:xfrm>
            </p:contentPart>
          </mc:Choice>
          <mc:Fallback xmlns="">
            <p:pic>
              <p:nvPicPr>
                <p:cNvPr id="39" name="Freihand 38">
                  <a:extLst>
                    <a:ext uri="{FF2B5EF4-FFF2-40B4-BE49-F238E27FC236}">
                      <a16:creationId xmlns:a16="http://schemas.microsoft.com/office/drawing/2014/main" id="{58C89395-19BC-7D42-75F9-4B77B35F57AF}"/>
                    </a:ext>
                  </a:extLst>
                </p:cNvPr>
                <p:cNvPicPr/>
                <p:nvPr/>
              </p:nvPicPr>
              <p:blipFill>
                <a:blip r:embed="rId36"/>
                <a:stretch>
                  <a:fillRect/>
                </a:stretch>
              </p:blipFill>
              <p:spPr>
                <a:xfrm>
                  <a:off x="4311628" y="5342707"/>
                  <a:ext cx="25574"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38"/>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40"/>
              <a:stretch>
                <a:fillRect/>
              </a:stretch>
            </p:blipFill>
            <p:spPr>
              <a:xfrm>
                <a:off x="1584268" y="333426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42"/>
              <a:stretch>
                <a:fillRect/>
              </a:stretch>
            </p:blipFill>
            <p:spPr>
              <a:xfrm>
                <a:off x="1726468" y="3526424"/>
                <a:ext cx="1152360" cy="227686"/>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DE71BCC6-9151-5FD3-216D-8FE73A2B1153}"/>
                  </a:ext>
                </a:extLst>
              </p14:cNvPr>
              <p14:cNvContentPartPr/>
              <p14:nvPr/>
            </p14:nvContentPartPr>
            <p14:xfrm>
              <a:off x="2276908" y="2042947"/>
              <a:ext cx="1387080" cy="417240"/>
            </p14:xfrm>
          </p:contentPart>
        </mc:Choice>
        <mc:Fallback xmlns="">
          <p:pic>
            <p:nvPicPr>
              <p:cNvPr id="44" name="Freihand 43">
                <a:extLst>
                  <a:ext uri="{FF2B5EF4-FFF2-40B4-BE49-F238E27FC236}">
                    <a16:creationId xmlns:a16="http://schemas.microsoft.com/office/drawing/2014/main" id="{DE71BCC6-9151-5FD3-216D-8FE73A2B1153}"/>
                  </a:ext>
                </a:extLst>
              </p:cNvPr>
              <p:cNvPicPr/>
              <p:nvPr/>
            </p:nvPicPr>
            <p:blipFill>
              <a:blip r:embed="rId44"/>
              <a:stretch>
                <a:fillRect/>
              </a:stretch>
            </p:blipFill>
            <p:spPr>
              <a:xfrm>
                <a:off x="2240908" y="2006947"/>
                <a:ext cx="14587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D8FBF4CB-94D4-2EA2-0768-85F25E3CF570}"/>
                  </a:ext>
                </a:extLst>
              </p14:cNvPr>
              <p14:cNvContentPartPr/>
              <p14:nvPr/>
            </p14:nvContentPartPr>
            <p14:xfrm>
              <a:off x="2912308" y="2875627"/>
              <a:ext cx="542520" cy="237600"/>
            </p14:xfrm>
          </p:contentPart>
        </mc:Choice>
        <mc:Fallback xmlns="">
          <p:pic>
            <p:nvPicPr>
              <p:cNvPr id="45" name="Freihand 44">
                <a:extLst>
                  <a:ext uri="{FF2B5EF4-FFF2-40B4-BE49-F238E27FC236}">
                    <a16:creationId xmlns:a16="http://schemas.microsoft.com/office/drawing/2014/main" id="{D8FBF4CB-94D4-2EA2-0768-85F25E3CF570}"/>
                  </a:ext>
                </a:extLst>
              </p:cNvPr>
              <p:cNvPicPr/>
              <p:nvPr/>
            </p:nvPicPr>
            <p:blipFill>
              <a:blip r:embed="rId46"/>
              <a:stretch>
                <a:fillRect/>
              </a:stretch>
            </p:blipFill>
            <p:spPr>
              <a:xfrm>
                <a:off x="2876308" y="2839572"/>
                <a:ext cx="614160" cy="309349"/>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Freihand 45">
                <a:extLst>
                  <a:ext uri="{FF2B5EF4-FFF2-40B4-BE49-F238E27FC236}">
                    <a16:creationId xmlns:a16="http://schemas.microsoft.com/office/drawing/2014/main" id="{F48D2546-D2B0-6680-194C-2C6E21D1454B}"/>
                  </a:ext>
                </a:extLst>
              </p14:cNvPr>
              <p14:cNvContentPartPr/>
              <p14:nvPr/>
            </p14:nvContentPartPr>
            <p14:xfrm>
              <a:off x="2756068" y="2132587"/>
              <a:ext cx="1038960" cy="728280"/>
            </p14:xfrm>
          </p:contentPart>
        </mc:Choice>
        <mc:Fallback xmlns="">
          <p:pic>
            <p:nvPicPr>
              <p:cNvPr id="46" name="Freihand 45">
                <a:extLst>
                  <a:ext uri="{FF2B5EF4-FFF2-40B4-BE49-F238E27FC236}">
                    <a16:creationId xmlns:a16="http://schemas.microsoft.com/office/drawing/2014/main" id="{F48D2546-D2B0-6680-194C-2C6E21D1454B}"/>
                  </a:ext>
                </a:extLst>
              </p:cNvPr>
              <p:cNvPicPr/>
              <p:nvPr/>
            </p:nvPicPr>
            <p:blipFill>
              <a:blip r:embed="rId48"/>
              <a:stretch>
                <a:fillRect/>
              </a:stretch>
            </p:blipFill>
            <p:spPr>
              <a:xfrm>
                <a:off x="2720068" y="2096587"/>
                <a:ext cx="11106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 name="Freihand 47">
                <a:extLst>
                  <a:ext uri="{FF2B5EF4-FFF2-40B4-BE49-F238E27FC236}">
                    <a16:creationId xmlns:a16="http://schemas.microsoft.com/office/drawing/2014/main" id="{BD54DFF2-13DA-121B-0E28-AC237B92FDEC}"/>
                  </a:ext>
                </a:extLst>
              </p14:cNvPr>
              <p14:cNvContentPartPr/>
              <p14:nvPr/>
            </p14:nvContentPartPr>
            <p14:xfrm>
              <a:off x="3664348" y="2284147"/>
              <a:ext cx="100440" cy="251640"/>
            </p14:xfrm>
          </p:contentPart>
        </mc:Choice>
        <mc:Fallback xmlns="">
          <p:pic>
            <p:nvPicPr>
              <p:cNvPr id="48" name="Freihand 47">
                <a:extLst>
                  <a:ext uri="{FF2B5EF4-FFF2-40B4-BE49-F238E27FC236}">
                    <a16:creationId xmlns:a16="http://schemas.microsoft.com/office/drawing/2014/main" id="{BD54DFF2-13DA-121B-0E28-AC237B92FDEC}"/>
                  </a:ext>
                </a:extLst>
              </p:cNvPr>
              <p:cNvPicPr/>
              <p:nvPr/>
            </p:nvPicPr>
            <p:blipFill>
              <a:blip r:embed="rId50"/>
              <a:stretch>
                <a:fillRect/>
              </a:stretch>
            </p:blipFill>
            <p:spPr>
              <a:xfrm>
                <a:off x="3628348" y="2248095"/>
                <a:ext cx="172080" cy="32338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9" name="Freihand 48">
                <a:extLst>
                  <a:ext uri="{FF2B5EF4-FFF2-40B4-BE49-F238E27FC236}">
                    <a16:creationId xmlns:a16="http://schemas.microsoft.com/office/drawing/2014/main" id="{7228290C-7C24-624A-EB0A-F2A69EA44A5B}"/>
                  </a:ext>
                </a:extLst>
              </p14:cNvPr>
              <p14:cNvContentPartPr/>
              <p14:nvPr/>
            </p14:nvContentPartPr>
            <p14:xfrm>
              <a:off x="3682708" y="2368387"/>
              <a:ext cx="105840" cy="181080"/>
            </p14:xfrm>
          </p:contentPart>
        </mc:Choice>
        <mc:Fallback xmlns="">
          <p:pic>
            <p:nvPicPr>
              <p:cNvPr id="49" name="Freihand 48">
                <a:extLst>
                  <a:ext uri="{FF2B5EF4-FFF2-40B4-BE49-F238E27FC236}">
                    <a16:creationId xmlns:a16="http://schemas.microsoft.com/office/drawing/2014/main" id="{7228290C-7C24-624A-EB0A-F2A69EA44A5B}"/>
                  </a:ext>
                </a:extLst>
              </p:cNvPr>
              <p:cNvPicPr/>
              <p:nvPr/>
            </p:nvPicPr>
            <p:blipFill>
              <a:blip r:embed="rId52"/>
              <a:stretch>
                <a:fillRect/>
              </a:stretch>
            </p:blipFill>
            <p:spPr>
              <a:xfrm>
                <a:off x="3646708" y="2332387"/>
                <a:ext cx="177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3EF0A94F-C860-9142-623F-45689B6DE59A}"/>
                  </a:ext>
                </a:extLst>
              </p14:cNvPr>
              <p14:cNvContentPartPr/>
              <p14:nvPr/>
            </p14:nvContentPartPr>
            <p14:xfrm>
              <a:off x="3511708" y="2099827"/>
              <a:ext cx="310680" cy="492480"/>
            </p14:xfrm>
          </p:contentPart>
        </mc:Choice>
        <mc:Fallback xmlns="">
          <p:pic>
            <p:nvPicPr>
              <p:cNvPr id="50" name="Freihand 49">
                <a:extLst>
                  <a:ext uri="{FF2B5EF4-FFF2-40B4-BE49-F238E27FC236}">
                    <a16:creationId xmlns:a16="http://schemas.microsoft.com/office/drawing/2014/main" id="{3EF0A94F-C860-9142-623F-45689B6DE59A}"/>
                  </a:ext>
                </a:extLst>
              </p:cNvPr>
              <p:cNvPicPr/>
              <p:nvPr/>
            </p:nvPicPr>
            <p:blipFill>
              <a:blip r:embed="rId54"/>
              <a:stretch>
                <a:fillRect/>
              </a:stretch>
            </p:blipFill>
            <p:spPr>
              <a:xfrm>
                <a:off x="3475708" y="2063853"/>
                <a:ext cx="382320" cy="564068"/>
              </a:xfrm>
              <a:prstGeom prst="rect">
                <a:avLst/>
              </a:prstGeom>
            </p:spPr>
          </p:pic>
        </mc:Fallback>
      </mc:AlternateContent>
      <p:sp>
        <p:nvSpPr>
          <p:cNvPr id="4" name="Titel 1">
            <a:extLst>
              <a:ext uri="{FF2B5EF4-FFF2-40B4-BE49-F238E27FC236}">
                <a16:creationId xmlns:a16="http://schemas.microsoft.com/office/drawing/2014/main" id="{4FA1A1E1-F07E-BAFA-E752-59816AC07526}"/>
              </a:ext>
            </a:extLst>
          </p:cNvPr>
          <p:cNvSpPr>
            <a:spLocks noGrp="1"/>
          </p:cNvSpPr>
          <p:nvPr>
            <p:ph type="title"/>
          </p:nvPr>
        </p:nvSpPr>
        <p:spPr>
          <a:xfrm>
            <a:off x="838200" y="365125"/>
            <a:ext cx="10515600" cy="1110568"/>
          </a:xfrm>
        </p:spPr>
        <p:txBody>
          <a:bodyPr>
            <a:normAutofit/>
          </a:bodyPr>
          <a:lstStyle/>
          <a:p>
            <a:r>
              <a:rPr lang="de-AT" sz="2400" noProof="0">
                <a:latin typeface="Arial" panose="020B0604020202020204" pitchFamily="34" charset="0"/>
                <a:cs typeface="Arial" panose="020B0604020202020204" pitchFamily="34" charset="0"/>
              </a:rPr>
              <a:t>Gibt‘s da noch mehr?</a:t>
            </a:r>
            <a:br>
              <a:rPr lang="de-AT" sz="3600" b="1" noProof="0">
                <a:latin typeface="Arial" panose="020B0604020202020204" pitchFamily="34" charset="0"/>
                <a:cs typeface="Arial" panose="020B0604020202020204" pitchFamily="34" charset="0"/>
              </a:rPr>
            </a:br>
            <a:r>
              <a:rPr lang="de-AT" sz="3600" b="1" noProof="0">
                <a:latin typeface="Arial" panose="020B0604020202020204" pitchFamily="34" charset="0"/>
                <a:cs typeface="Arial" panose="020B0604020202020204" pitchFamily="34" charset="0"/>
              </a:rPr>
              <a:t>Planetare Grenzen</a:t>
            </a:r>
            <a:endParaRPr lang="de-AT" b="1" noProof="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6D83A63F-7FB4-4D97-651B-9C71976D0EEE}"/>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3" name="Inhaltsplatzhalter 2">
            <a:extLst>
              <a:ext uri="{FF2B5EF4-FFF2-40B4-BE49-F238E27FC236}">
                <a16:creationId xmlns:a16="http://schemas.microsoft.com/office/drawing/2014/main" id="{4D002F1F-9466-7883-4FBE-81DDF0CF1582}"/>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a:t>Veränderung im Süßwassersystem</a:t>
            </a:r>
          </a:p>
          <a:p>
            <a:pPr>
              <a:lnSpc>
                <a:spcPct val="100000"/>
              </a:lnSpc>
            </a:pPr>
            <a:r>
              <a:rPr lang="de-AT" sz="1800">
                <a:solidFill>
                  <a:schemeClr val="bg1"/>
                </a:solidFill>
              </a:rPr>
              <a:t>Ozonabbau </a:t>
            </a:r>
            <a:r>
              <a:rPr lang="de-AT" sz="1800" i="1">
                <a:solidFill>
                  <a:schemeClr val="bg1"/>
                </a:solidFill>
              </a:rPr>
              <a:t>(Ozonloch)</a:t>
            </a:r>
          </a:p>
          <a:p>
            <a:pPr>
              <a:lnSpc>
                <a:spcPct val="100000"/>
              </a:lnSpc>
            </a:pPr>
            <a:r>
              <a:rPr lang="de-AT" sz="1800"/>
              <a:t>Veränderung in biochemischen Kreisläufen</a:t>
            </a:r>
            <a:br>
              <a:rPr lang="de-AT" sz="1800"/>
            </a:br>
            <a:r>
              <a:rPr lang="de-AT" sz="1800" i="1"/>
              <a:t>(Überdüngung)</a:t>
            </a:r>
          </a:p>
          <a:p>
            <a:pPr>
              <a:lnSpc>
                <a:spcPct val="100000"/>
              </a:lnSpc>
            </a:pPr>
            <a:r>
              <a:rPr lang="de-AT" sz="1800"/>
              <a:t>Klimawandel</a:t>
            </a:r>
          </a:p>
          <a:p>
            <a:pPr>
              <a:lnSpc>
                <a:spcPct val="100000"/>
              </a:lnSpc>
            </a:pPr>
            <a:r>
              <a:rPr lang="de-AT" sz="1800"/>
              <a:t>Intakte Biosphäre </a:t>
            </a:r>
            <a:r>
              <a:rPr lang="de-AT" sz="1800" i="1"/>
              <a:t>(Artenvielfalt)</a:t>
            </a:r>
          </a:p>
          <a:p>
            <a:pPr>
              <a:lnSpc>
                <a:spcPct val="100000"/>
              </a:lnSpc>
            </a:pPr>
            <a:r>
              <a:rPr lang="de-AT" sz="1800">
                <a:solidFill>
                  <a:schemeClr val="bg1"/>
                </a:solidFill>
              </a:rPr>
              <a:t>Aerosolbelastung</a:t>
            </a:r>
            <a:br>
              <a:rPr lang="de-AT" sz="1800">
                <a:solidFill>
                  <a:schemeClr val="bg1"/>
                </a:solidFill>
              </a:rPr>
            </a:br>
            <a:r>
              <a:rPr lang="de-AT" sz="1800" i="1">
                <a:solidFill>
                  <a:schemeClr val="bg1"/>
                </a:solidFill>
              </a:rPr>
              <a:t>(Schadstoffe in der Atmosphäre)</a:t>
            </a:r>
          </a:p>
          <a:p>
            <a:pPr>
              <a:lnSpc>
                <a:spcPct val="100000"/>
              </a:lnSpc>
            </a:pPr>
            <a:r>
              <a:rPr lang="de-AT" sz="1800"/>
              <a:t>Veränderung der Landnutzung</a:t>
            </a:r>
            <a:br>
              <a:rPr lang="de-AT" sz="1800"/>
            </a:br>
            <a:r>
              <a:rPr lang="de-AT" sz="1800" i="1"/>
              <a:t>(Anteil Waldfläche)</a:t>
            </a:r>
          </a:p>
          <a:p>
            <a:pPr>
              <a:lnSpc>
                <a:spcPct val="100000"/>
              </a:lnSpc>
            </a:pPr>
            <a:r>
              <a:rPr lang="de-AT" sz="1800"/>
              <a:t>Überladung mit neuartigen Stoffen</a:t>
            </a:r>
            <a:br>
              <a:rPr lang="de-AT" sz="1800"/>
            </a:br>
            <a:r>
              <a:rPr lang="de-AT" sz="1800" i="1"/>
              <a:t>(z.B. Mikroplastik, Chemikalien, Atommüll)</a:t>
            </a:r>
          </a:p>
          <a:p>
            <a:pPr>
              <a:lnSpc>
                <a:spcPct val="100000"/>
              </a:lnSpc>
            </a:pPr>
            <a:r>
              <a:rPr lang="de-AT" sz="1800">
                <a:solidFill>
                  <a:schemeClr val="bg1"/>
                </a:solidFill>
              </a:rPr>
              <a:t>Ozeanversauerung</a:t>
            </a:r>
          </a:p>
        </p:txBody>
      </p:sp>
    </p:spTree>
    <p:extLst>
      <p:ext uri="{BB962C8B-B14F-4D97-AF65-F5344CB8AC3E}">
        <p14:creationId xmlns:p14="http://schemas.microsoft.com/office/powerpoint/2010/main" val="42838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a:solidFill>
                  <a:schemeClr val="bg1">
                    <a:lumMod val="50000"/>
                  </a:schemeClr>
                </a:solidFill>
              </a:rPr>
              <a:t>https://www.pik-potsdam.de/de/produkte/infothek/planetare-grenzen</a:t>
            </a:r>
          </a:p>
        </p:txBody>
      </p:sp>
      <mc:AlternateContent xmlns:mc="http://schemas.openxmlformats.org/markup-compatibility/2006" xmlns:p14="http://schemas.microsoft.com/office/powerpoint/2010/main">
        <mc:Choice Requires="p14">
          <p:contentPart p14:bwMode="auto" r:id="rId3">
            <p14:nvContentPartPr>
              <p14:cNvPr id="18" name="Freihand 17">
                <a:extLst>
                  <a:ext uri="{FF2B5EF4-FFF2-40B4-BE49-F238E27FC236}">
                    <a16:creationId xmlns:a16="http://schemas.microsoft.com/office/drawing/2014/main" id="{171855E1-DCFA-0A19-FCD5-C3B7F5EC62B0}"/>
                  </a:ext>
                </a:extLst>
              </p14:cNvPr>
              <p14:cNvContentPartPr/>
              <p14:nvPr/>
            </p14:nvContentPartPr>
            <p14:xfrm>
              <a:off x="5318188" y="2045827"/>
              <a:ext cx="982080" cy="389160"/>
            </p14:xfrm>
          </p:contentPart>
        </mc:Choice>
        <mc:Fallback xmlns="">
          <p:pic>
            <p:nvPicPr>
              <p:cNvPr id="18" name="Freihand 17">
                <a:extLst>
                  <a:ext uri="{FF2B5EF4-FFF2-40B4-BE49-F238E27FC236}">
                    <a16:creationId xmlns:a16="http://schemas.microsoft.com/office/drawing/2014/main" id="{171855E1-DCFA-0A19-FCD5-C3B7F5EC62B0}"/>
                  </a:ext>
                </a:extLst>
              </p:cNvPr>
              <p:cNvPicPr/>
              <p:nvPr/>
            </p:nvPicPr>
            <p:blipFill>
              <a:blip r:embed="rId4"/>
              <a:stretch>
                <a:fillRect/>
              </a:stretch>
            </p:blipFill>
            <p:spPr>
              <a:xfrm>
                <a:off x="5255188" y="1982827"/>
                <a:ext cx="11077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D8AA5229-40B5-A7F4-2104-0ED68D1864FB}"/>
                  </a:ext>
                </a:extLst>
              </p14:cNvPr>
              <p14:cNvContentPartPr/>
              <p14:nvPr/>
            </p14:nvContentPartPr>
            <p14:xfrm>
              <a:off x="5242228" y="1947907"/>
              <a:ext cx="1061280" cy="906480"/>
            </p14:xfrm>
          </p:contentPart>
        </mc:Choice>
        <mc:Fallback xmlns="">
          <p:pic>
            <p:nvPicPr>
              <p:cNvPr id="19" name="Freihand 18">
                <a:extLst>
                  <a:ext uri="{FF2B5EF4-FFF2-40B4-BE49-F238E27FC236}">
                    <a16:creationId xmlns:a16="http://schemas.microsoft.com/office/drawing/2014/main" id="{D8AA5229-40B5-A7F4-2104-0ED68D1864FB}"/>
                  </a:ext>
                </a:extLst>
              </p:cNvPr>
              <p:cNvPicPr/>
              <p:nvPr/>
            </p:nvPicPr>
            <p:blipFill>
              <a:blip r:embed="rId6"/>
              <a:stretch>
                <a:fillRect/>
              </a:stretch>
            </p:blipFill>
            <p:spPr>
              <a:xfrm>
                <a:off x="5179249" y="1884907"/>
                <a:ext cx="1186877"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83B30069-61D3-17A3-D7AD-D764E3E0C169}"/>
                  </a:ext>
                </a:extLst>
              </p14:cNvPr>
              <p14:cNvContentPartPr/>
              <p14:nvPr/>
            </p14:nvContentPartPr>
            <p14:xfrm>
              <a:off x="5191468" y="2022427"/>
              <a:ext cx="578520" cy="437400"/>
            </p14:xfrm>
          </p:contentPart>
        </mc:Choice>
        <mc:Fallback xmlns="">
          <p:pic>
            <p:nvPicPr>
              <p:cNvPr id="20" name="Freihand 19">
                <a:extLst>
                  <a:ext uri="{FF2B5EF4-FFF2-40B4-BE49-F238E27FC236}">
                    <a16:creationId xmlns:a16="http://schemas.microsoft.com/office/drawing/2014/main" id="{83B30069-61D3-17A3-D7AD-D764E3E0C169}"/>
                  </a:ext>
                </a:extLst>
              </p:cNvPr>
              <p:cNvPicPr/>
              <p:nvPr/>
            </p:nvPicPr>
            <p:blipFill>
              <a:blip r:embed="rId8"/>
              <a:stretch>
                <a:fillRect/>
              </a:stretch>
            </p:blipFill>
            <p:spPr>
              <a:xfrm>
                <a:off x="5128507" y="1959427"/>
                <a:ext cx="704082"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38A2DBB6-4C26-41A8-F891-7D304F52CCF7}"/>
                  </a:ext>
                </a:extLst>
              </p14:cNvPr>
              <p14:cNvContentPartPr/>
              <p14:nvPr/>
            </p14:nvContentPartPr>
            <p14:xfrm>
              <a:off x="5757388" y="2412667"/>
              <a:ext cx="306360" cy="482760"/>
            </p14:xfrm>
          </p:contentPart>
        </mc:Choice>
        <mc:Fallback xmlns="">
          <p:pic>
            <p:nvPicPr>
              <p:cNvPr id="21" name="Freihand 20">
                <a:extLst>
                  <a:ext uri="{FF2B5EF4-FFF2-40B4-BE49-F238E27FC236}">
                    <a16:creationId xmlns:a16="http://schemas.microsoft.com/office/drawing/2014/main" id="{38A2DBB6-4C26-41A8-F891-7D304F52CCF7}"/>
                  </a:ext>
                </a:extLst>
              </p:cNvPr>
              <p:cNvPicPr/>
              <p:nvPr/>
            </p:nvPicPr>
            <p:blipFill>
              <a:blip r:embed="rId10"/>
              <a:stretch>
                <a:fillRect/>
              </a:stretch>
            </p:blipFill>
            <p:spPr>
              <a:xfrm>
                <a:off x="5694388" y="2349667"/>
                <a:ext cx="432000" cy="608400"/>
              </a:xfrm>
              <a:prstGeom prst="rect">
                <a:avLst/>
              </a:prstGeom>
            </p:spPr>
          </p:pic>
        </mc:Fallback>
      </mc:AlternateContent>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11">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12"/>
                <a:stretch>
                  <a:fillRect/>
                </a:stretch>
              </p:blipFill>
              <p:spPr>
                <a:xfrm>
                  <a:off x="4327828" y="566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14"/>
                <a:stretch>
                  <a:fillRect/>
                </a:stretch>
              </p:blipFill>
              <p:spPr>
                <a:xfrm>
                  <a:off x="4319908" y="5661667"/>
                  <a:ext cx="3420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16"/>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18"/>
              <a:stretch>
                <a:fillRect/>
              </a:stretch>
            </p:blipFill>
            <p:spPr>
              <a:xfrm>
                <a:off x="1584268" y="333426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20"/>
              <a:stretch>
                <a:fillRect/>
              </a:stretch>
            </p:blipFill>
            <p:spPr>
              <a:xfrm>
                <a:off x="1726468" y="3526424"/>
                <a:ext cx="1152360" cy="227686"/>
              </a:xfrm>
              <a:prstGeom prst="rect">
                <a:avLst/>
              </a:prstGeom>
            </p:spPr>
          </p:pic>
        </mc:Fallback>
      </mc:AlternateContent>
      <p:sp>
        <p:nvSpPr>
          <p:cNvPr id="10" name="Titel 1">
            <a:extLst>
              <a:ext uri="{FF2B5EF4-FFF2-40B4-BE49-F238E27FC236}">
                <a16:creationId xmlns:a16="http://schemas.microsoft.com/office/drawing/2014/main" id="{FA223E0A-2FF3-2272-5F28-5FE2808B7C4C}"/>
              </a:ext>
            </a:extLst>
          </p:cNvPr>
          <p:cNvSpPr>
            <a:spLocks noGrp="1"/>
          </p:cNvSpPr>
          <p:nvPr>
            <p:ph type="title"/>
          </p:nvPr>
        </p:nvSpPr>
        <p:spPr>
          <a:xfrm>
            <a:off x="838200" y="365125"/>
            <a:ext cx="10515600" cy="1110568"/>
          </a:xfrm>
        </p:spPr>
        <p:txBody>
          <a:bodyPr>
            <a:normAutofit/>
          </a:bodyPr>
          <a:lstStyle/>
          <a:p>
            <a:r>
              <a:rPr lang="de-AT" sz="2400" noProof="0">
                <a:latin typeface="Arial" panose="020B0604020202020204" pitchFamily="34" charset="0"/>
                <a:cs typeface="Arial" panose="020B0604020202020204" pitchFamily="34" charset="0"/>
              </a:rPr>
              <a:t>Gibt‘s da noch mehr?</a:t>
            </a:r>
            <a:br>
              <a:rPr lang="de-AT" sz="3600" b="1" noProof="0">
                <a:latin typeface="Arial" panose="020B0604020202020204" pitchFamily="34" charset="0"/>
                <a:cs typeface="Arial" panose="020B0604020202020204" pitchFamily="34" charset="0"/>
              </a:rPr>
            </a:br>
            <a:r>
              <a:rPr lang="de-AT" sz="3600" b="1" noProof="0">
                <a:latin typeface="Arial" panose="020B0604020202020204" pitchFamily="34" charset="0"/>
                <a:cs typeface="Arial" panose="020B0604020202020204" pitchFamily="34" charset="0"/>
              </a:rPr>
              <a:t>Planetare Grenzen</a:t>
            </a:r>
            <a:endParaRPr lang="de-AT" b="1" noProof="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5128551E-72DE-3EFF-74B5-EFC74A567607}"/>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3" name="Inhaltsplatzhalter 2">
            <a:extLst>
              <a:ext uri="{FF2B5EF4-FFF2-40B4-BE49-F238E27FC236}">
                <a16:creationId xmlns:a16="http://schemas.microsoft.com/office/drawing/2014/main" id="{1673887D-8D87-726E-889A-733B1C594F95}"/>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a:t>Veränderung im Süßwassersystem</a:t>
            </a:r>
          </a:p>
          <a:p>
            <a:pPr>
              <a:lnSpc>
                <a:spcPct val="100000"/>
              </a:lnSpc>
            </a:pPr>
            <a:r>
              <a:rPr lang="de-AT" sz="1800">
                <a:solidFill>
                  <a:schemeClr val="bg1"/>
                </a:solidFill>
              </a:rPr>
              <a:t>Ozonabbau </a:t>
            </a:r>
            <a:r>
              <a:rPr lang="de-AT" sz="1800" i="1">
                <a:solidFill>
                  <a:schemeClr val="bg1"/>
                </a:solidFill>
              </a:rPr>
              <a:t>(Ozonloch)</a:t>
            </a:r>
          </a:p>
          <a:p>
            <a:pPr>
              <a:lnSpc>
                <a:spcPct val="100000"/>
              </a:lnSpc>
            </a:pPr>
            <a:r>
              <a:rPr lang="de-AT" sz="1800">
                <a:solidFill>
                  <a:schemeClr val="bg1"/>
                </a:solidFill>
              </a:rPr>
              <a:t>Veränderung in biochemischen Kreisläufen</a:t>
            </a:r>
            <a:br>
              <a:rPr lang="de-AT" sz="1800">
                <a:solidFill>
                  <a:schemeClr val="bg1"/>
                </a:solidFill>
              </a:rPr>
            </a:br>
            <a:r>
              <a:rPr lang="de-AT" sz="1800" i="1">
                <a:solidFill>
                  <a:schemeClr val="bg1"/>
                </a:solidFill>
              </a:rPr>
              <a:t>(Überdüngung)</a:t>
            </a:r>
          </a:p>
          <a:p>
            <a:pPr>
              <a:lnSpc>
                <a:spcPct val="100000"/>
              </a:lnSpc>
            </a:pPr>
            <a:r>
              <a:rPr lang="de-AT" sz="1800">
                <a:solidFill>
                  <a:schemeClr val="bg1"/>
                </a:solidFill>
              </a:rPr>
              <a:t>Klimawandel</a:t>
            </a:r>
          </a:p>
          <a:p>
            <a:pPr>
              <a:lnSpc>
                <a:spcPct val="100000"/>
              </a:lnSpc>
            </a:pPr>
            <a:r>
              <a:rPr lang="de-AT" sz="1800">
                <a:solidFill>
                  <a:schemeClr val="bg1"/>
                </a:solidFill>
              </a:rPr>
              <a:t>Intakte Biosphäre </a:t>
            </a:r>
            <a:r>
              <a:rPr lang="de-AT" sz="1800" i="1">
                <a:solidFill>
                  <a:schemeClr val="bg1"/>
                </a:solidFill>
              </a:rPr>
              <a:t>(Artenvielfalt)</a:t>
            </a:r>
          </a:p>
          <a:p>
            <a:pPr>
              <a:lnSpc>
                <a:spcPct val="100000"/>
              </a:lnSpc>
            </a:pPr>
            <a:r>
              <a:rPr lang="de-AT" sz="1800">
                <a:solidFill>
                  <a:schemeClr val="bg1"/>
                </a:solidFill>
              </a:rPr>
              <a:t>Aerosolbelastung</a:t>
            </a:r>
            <a:br>
              <a:rPr lang="de-AT" sz="1800">
                <a:solidFill>
                  <a:schemeClr val="bg1"/>
                </a:solidFill>
              </a:rPr>
            </a:br>
            <a:r>
              <a:rPr lang="de-AT" sz="1800" i="1">
                <a:solidFill>
                  <a:schemeClr val="bg1"/>
                </a:solidFill>
              </a:rPr>
              <a:t>(Schadstoffe in der Atmosphäre)</a:t>
            </a:r>
          </a:p>
          <a:p>
            <a:pPr>
              <a:lnSpc>
                <a:spcPct val="100000"/>
              </a:lnSpc>
            </a:pPr>
            <a:r>
              <a:rPr lang="de-AT" sz="1800"/>
              <a:t>Veränderung der Landnutzung</a:t>
            </a:r>
            <a:br>
              <a:rPr lang="de-AT" sz="1800"/>
            </a:br>
            <a:r>
              <a:rPr lang="de-AT" sz="1800" i="1"/>
              <a:t>(Anteil Waldfläche)</a:t>
            </a:r>
          </a:p>
          <a:p>
            <a:pPr>
              <a:lnSpc>
                <a:spcPct val="100000"/>
              </a:lnSpc>
            </a:pPr>
            <a:r>
              <a:rPr lang="de-AT" sz="1800"/>
              <a:t>Überladung mit neuartigen Stoffen</a:t>
            </a:r>
            <a:br>
              <a:rPr lang="de-AT" sz="1800"/>
            </a:br>
            <a:r>
              <a:rPr lang="de-AT" sz="1800" i="1"/>
              <a:t>(z.B. Mikroplastik, Chemikalien, Atommüll)</a:t>
            </a:r>
          </a:p>
          <a:p>
            <a:pPr>
              <a:lnSpc>
                <a:spcPct val="100000"/>
              </a:lnSpc>
            </a:pPr>
            <a:r>
              <a:rPr lang="de-AT" sz="1800">
                <a:solidFill>
                  <a:schemeClr val="bg1"/>
                </a:solidFill>
              </a:rPr>
              <a:t>Ozeanversauerung</a:t>
            </a:r>
          </a:p>
        </p:txBody>
      </p:sp>
    </p:spTree>
    <p:extLst>
      <p:ext uri="{BB962C8B-B14F-4D97-AF65-F5344CB8AC3E}">
        <p14:creationId xmlns:p14="http://schemas.microsoft.com/office/powerpoint/2010/main" val="141444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a:solidFill>
                  <a:schemeClr val="bg1">
                    <a:lumMod val="50000"/>
                  </a:schemeClr>
                </a:solidFill>
              </a:rPr>
              <a:t>https://www.pik-potsdam.de/de/produkte/infothek/planetare-grenzen</a:t>
            </a:r>
          </a:p>
        </p:txBody>
      </p:sp>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3">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4"/>
                <a:stretch>
                  <a:fillRect/>
                </a:stretch>
              </p:blipFill>
              <p:spPr>
                <a:xfrm>
                  <a:off x="4327828" y="566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6"/>
                <a:stretch>
                  <a:fillRect/>
                </a:stretch>
              </p:blipFill>
              <p:spPr>
                <a:xfrm>
                  <a:off x="4319908" y="5661667"/>
                  <a:ext cx="3420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8"/>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10"/>
              <a:stretch>
                <a:fillRect/>
              </a:stretch>
            </p:blipFill>
            <p:spPr>
              <a:xfrm>
                <a:off x="1584268" y="333426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12"/>
              <a:stretch>
                <a:fillRect/>
              </a:stretch>
            </p:blipFill>
            <p:spPr>
              <a:xfrm>
                <a:off x="1726468" y="3526424"/>
                <a:ext cx="1152360" cy="227686"/>
              </a:xfrm>
              <a:prstGeom prst="rect">
                <a:avLst/>
              </a:prstGeom>
            </p:spPr>
          </p:pic>
        </mc:Fallback>
      </mc:AlternateContent>
      <p:sp>
        <p:nvSpPr>
          <p:cNvPr id="10" name="Titel 1">
            <a:extLst>
              <a:ext uri="{FF2B5EF4-FFF2-40B4-BE49-F238E27FC236}">
                <a16:creationId xmlns:a16="http://schemas.microsoft.com/office/drawing/2014/main" id="{1456CF3C-9E03-FD90-BC3C-62B59E3F4E04}"/>
              </a:ext>
            </a:extLst>
          </p:cNvPr>
          <p:cNvSpPr>
            <a:spLocks noGrp="1"/>
          </p:cNvSpPr>
          <p:nvPr>
            <p:ph type="title"/>
          </p:nvPr>
        </p:nvSpPr>
        <p:spPr>
          <a:xfrm>
            <a:off x="838200" y="365125"/>
            <a:ext cx="10515600" cy="1110568"/>
          </a:xfrm>
        </p:spPr>
        <p:txBody>
          <a:bodyPr>
            <a:normAutofit/>
          </a:bodyPr>
          <a:lstStyle/>
          <a:p>
            <a:r>
              <a:rPr lang="de-AT" sz="2400" noProof="0">
                <a:latin typeface="Arial" panose="020B0604020202020204" pitchFamily="34" charset="0"/>
                <a:cs typeface="Arial" panose="020B0604020202020204" pitchFamily="34" charset="0"/>
              </a:rPr>
              <a:t>Gibt‘s da noch mehr?</a:t>
            </a:r>
            <a:br>
              <a:rPr lang="de-AT" sz="3600" b="1" noProof="0">
                <a:latin typeface="Arial" panose="020B0604020202020204" pitchFamily="34" charset="0"/>
                <a:cs typeface="Arial" panose="020B0604020202020204" pitchFamily="34" charset="0"/>
              </a:rPr>
            </a:br>
            <a:r>
              <a:rPr lang="de-AT" sz="3600" b="1" noProof="0">
                <a:latin typeface="Arial" panose="020B0604020202020204" pitchFamily="34" charset="0"/>
                <a:cs typeface="Arial" panose="020B0604020202020204" pitchFamily="34" charset="0"/>
              </a:rPr>
              <a:t>Planetare Grenzen</a:t>
            </a:r>
            <a:endParaRPr lang="de-AT" b="1" noProof="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04741952-58B1-9DC6-67A6-3FC6F0C7796A}"/>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7" name="Inhaltsplatzhalter 2">
            <a:extLst>
              <a:ext uri="{FF2B5EF4-FFF2-40B4-BE49-F238E27FC236}">
                <a16:creationId xmlns:a16="http://schemas.microsoft.com/office/drawing/2014/main" id="{64679A7E-5D78-28EB-1415-7A3D8EACE7AF}"/>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a:t>Veränderung im Süßwassersystem</a:t>
            </a:r>
          </a:p>
          <a:p>
            <a:pPr>
              <a:lnSpc>
                <a:spcPct val="100000"/>
              </a:lnSpc>
            </a:pPr>
            <a:r>
              <a:rPr lang="de-AT" sz="1800">
                <a:solidFill>
                  <a:schemeClr val="bg1"/>
                </a:solidFill>
              </a:rPr>
              <a:t>Ozonabbau </a:t>
            </a:r>
            <a:r>
              <a:rPr lang="de-AT" sz="1800" i="1">
                <a:solidFill>
                  <a:schemeClr val="bg1"/>
                </a:solidFill>
              </a:rPr>
              <a:t>(Ozonloch)</a:t>
            </a:r>
          </a:p>
          <a:p>
            <a:pPr>
              <a:lnSpc>
                <a:spcPct val="100000"/>
              </a:lnSpc>
            </a:pPr>
            <a:r>
              <a:rPr lang="de-AT" sz="1800">
                <a:solidFill>
                  <a:schemeClr val="bg1"/>
                </a:solidFill>
              </a:rPr>
              <a:t>Veränderung in biochemischen Kreisläufen</a:t>
            </a:r>
            <a:br>
              <a:rPr lang="de-AT" sz="1800">
                <a:solidFill>
                  <a:schemeClr val="bg1"/>
                </a:solidFill>
              </a:rPr>
            </a:br>
            <a:r>
              <a:rPr lang="de-AT" sz="1800" i="1">
                <a:solidFill>
                  <a:schemeClr val="bg1"/>
                </a:solidFill>
              </a:rPr>
              <a:t>(Überdüngung)</a:t>
            </a:r>
          </a:p>
          <a:p>
            <a:pPr>
              <a:lnSpc>
                <a:spcPct val="100000"/>
              </a:lnSpc>
            </a:pPr>
            <a:r>
              <a:rPr lang="de-AT" sz="1800">
                <a:solidFill>
                  <a:schemeClr val="bg1"/>
                </a:solidFill>
              </a:rPr>
              <a:t>Klimawandel</a:t>
            </a:r>
          </a:p>
          <a:p>
            <a:pPr>
              <a:lnSpc>
                <a:spcPct val="100000"/>
              </a:lnSpc>
            </a:pPr>
            <a:r>
              <a:rPr lang="de-AT" sz="1800">
                <a:solidFill>
                  <a:schemeClr val="bg1"/>
                </a:solidFill>
              </a:rPr>
              <a:t>Intakte Biosphäre </a:t>
            </a:r>
            <a:r>
              <a:rPr lang="de-AT" sz="1800" i="1">
                <a:solidFill>
                  <a:schemeClr val="bg1"/>
                </a:solidFill>
              </a:rPr>
              <a:t>(Artenvielfalt)</a:t>
            </a:r>
          </a:p>
          <a:p>
            <a:pPr>
              <a:lnSpc>
                <a:spcPct val="100000"/>
              </a:lnSpc>
            </a:pPr>
            <a:r>
              <a:rPr lang="de-AT" sz="1800">
                <a:solidFill>
                  <a:schemeClr val="bg1"/>
                </a:solidFill>
              </a:rPr>
              <a:t>Aerosolbelastung</a:t>
            </a:r>
            <a:br>
              <a:rPr lang="de-AT" sz="1800">
                <a:solidFill>
                  <a:schemeClr val="bg1"/>
                </a:solidFill>
              </a:rPr>
            </a:br>
            <a:r>
              <a:rPr lang="de-AT" sz="1800" i="1">
                <a:solidFill>
                  <a:schemeClr val="bg1"/>
                </a:solidFill>
              </a:rPr>
              <a:t>(Schadstoffe in der Atmosphäre)</a:t>
            </a:r>
          </a:p>
          <a:p>
            <a:pPr>
              <a:lnSpc>
                <a:spcPct val="100000"/>
              </a:lnSpc>
            </a:pPr>
            <a:r>
              <a:rPr lang="de-AT" sz="1800"/>
              <a:t>Veränderung der Landnutzung</a:t>
            </a:r>
            <a:br>
              <a:rPr lang="de-AT" sz="1800"/>
            </a:br>
            <a:r>
              <a:rPr lang="de-AT" sz="1800" i="1"/>
              <a:t>(Anteil Waldfläche)</a:t>
            </a:r>
          </a:p>
          <a:p>
            <a:pPr>
              <a:lnSpc>
                <a:spcPct val="100000"/>
              </a:lnSpc>
            </a:pPr>
            <a:r>
              <a:rPr lang="de-AT" sz="1800">
                <a:solidFill>
                  <a:schemeClr val="bg1"/>
                </a:solidFill>
              </a:rPr>
              <a:t>Überladung mit neuartigen Stoffen</a:t>
            </a:r>
            <a:br>
              <a:rPr lang="de-AT" sz="1800">
                <a:solidFill>
                  <a:schemeClr val="bg1"/>
                </a:solidFill>
              </a:rPr>
            </a:br>
            <a:r>
              <a:rPr lang="de-AT" sz="1800" i="1">
                <a:solidFill>
                  <a:schemeClr val="bg1"/>
                </a:solidFill>
              </a:rPr>
              <a:t>(z.B. Mikroplastik, Chemikalien, Atommüll)</a:t>
            </a:r>
          </a:p>
          <a:p>
            <a:pPr>
              <a:lnSpc>
                <a:spcPct val="100000"/>
              </a:lnSpc>
            </a:pPr>
            <a:r>
              <a:rPr lang="de-AT" sz="1800">
                <a:solidFill>
                  <a:schemeClr val="bg1"/>
                </a:solidFill>
              </a:rPr>
              <a:t>Ozeanversauerung</a:t>
            </a:r>
          </a:p>
        </p:txBody>
      </p:sp>
    </p:spTree>
    <p:extLst>
      <p:ext uri="{BB962C8B-B14F-4D97-AF65-F5344CB8AC3E}">
        <p14:creationId xmlns:p14="http://schemas.microsoft.com/office/powerpoint/2010/main" val="216865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3" name="Textfeld 2">
            <a:extLst>
              <a:ext uri="{FF2B5EF4-FFF2-40B4-BE49-F238E27FC236}">
                <a16:creationId xmlns:a16="http://schemas.microsoft.com/office/drawing/2014/main" id="{5887820F-EB31-18D5-92B2-B1F38D75ECC5}"/>
              </a:ext>
            </a:extLst>
          </p:cNvPr>
          <p:cNvSpPr txBox="1"/>
          <p:nvPr/>
        </p:nvSpPr>
        <p:spPr>
          <a:xfrm>
            <a:off x="2697534" y="6511905"/>
            <a:ext cx="3370047" cy="215444"/>
          </a:xfrm>
          <a:prstGeom prst="rect">
            <a:avLst/>
          </a:prstGeom>
          <a:noFill/>
        </p:spPr>
        <p:txBody>
          <a:bodyPr wrap="square">
            <a:spAutoFit/>
          </a:bodyPr>
          <a:lstStyle/>
          <a:p>
            <a:pPr algn="ctr"/>
            <a:r>
              <a:rPr lang="de-AT" sz="800" noProof="0">
                <a:solidFill>
                  <a:schemeClr val="bg1">
                    <a:lumMod val="50000"/>
                  </a:schemeClr>
                </a:solidFill>
              </a:rPr>
              <a:t>https://www.pik-potsdam.de/de/produkte/infothek/planetare-grenzen</a:t>
            </a:r>
          </a:p>
        </p:txBody>
      </p:sp>
      <p:sp>
        <p:nvSpPr>
          <p:cNvPr id="9" name="Titel 1">
            <a:extLst>
              <a:ext uri="{FF2B5EF4-FFF2-40B4-BE49-F238E27FC236}">
                <a16:creationId xmlns:a16="http://schemas.microsoft.com/office/drawing/2014/main" id="{2459CC58-5A09-8252-8E0D-13636051361D}"/>
              </a:ext>
            </a:extLst>
          </p:cNvPr>
          <p:cNvSpPr>
            <a:spLocks noGrp="1"/>
          </p:cNvSpPr>
          <p:nvPr>
            <p:ph type="title"/>
          </p:nvPr>
        </p:nvSpPr>
        <p:spPr>
          <a:xfrm>
            <a:off x="838200" y="365125"/>
            <a:ext cx="10515600" cy="1110568"/>
          </a:xfrm>
        </p:spPr>
        <p:txBody>
          <a:bodyPr>
            <a:normAutofit/>
          </a:bodyPr>
          <a:lstStyle/>
          <a:p>
            <a:r>
              <a:rPr lang="de-AT" sz="2400" noProof="0">
                <a:latin typeface="Arial" panose="020B0604020202020204" pitchFamily="34" charset="0"/>
                <a:cs typeface="Arial" panose="020B0604020202020204" pitchFamily="34" charset="0"/>
              </a:rPr>
              <a:t>Gibt‘s da noch mehr?</a:t>
            </a:r>
            <a:br>
              <a:rPr lang="de-AT" sz="3600" b="1" noProof="0">
                <a:latin typeface="Arial" panose="020B0604020202020204" pitchFamily="34" charset="0"/>
                <a:cs typeface="Arial" panose="020B0604020202020204" pitchFamily="34" charset="0"/>
              </a:rPr>
            </a:br>
            <a:r>
              <a:rPr lang="de-AT" sz="3600" b="1" noProof="0">
                <a:latin typeface="Arial" panose="020B0604020202020204" pitchFamily="34" charset="0"/>
                <a:cs typeface="Arial" panose="020B0604020202020204" pitchFamily="34" charset="0"/>
              </a:rPr>
              <a:t>Planetare Grenzen</a:t>
            </a:r>
            <a:endParaRPr lang="de-AT" b="1" noProof="0">
              <a:latin typeface="Arial" panose="020B0604020202020204" pitchFamily="34" charset="0"/>
              <a:cs typeface="Arial" panose="020B0604020202020204" pitchFamily="34" charset="0"/>
            </a:endParaRPr>
          </a:p>
        </p:txBody>
      </p:sp>
      <p:pic>
        <p:nvPicPr>
          <p:cNvPr id="2" name="Grafik 1">
            <a:extLst>
              <a:ext uri="{FF2B5EF4-FFF2-40B4-BE49-F238E27FC236}">
                <a16:creationId xmlns:a16="http://schemas.microsoft.com/office/drawing/2014/main" id="{42D9E535-ED43-0AEF-D7CD-35511710173E}"/>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6" name="Inhaltsplatzhalter 2">
            <a:extLst>
              <a:ext uri="{FF2B5EF4-FFF2-40B4-BE49-F238E27FC236}">
                <a16:creationId xmlns:a16="http://schemas.microsoft.com/office/drawing/2014/main" id="{80EBB9E1-3D6A-AAA6-3F01-E61BAB3BA66F}"/>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a:solidFill>
                  <a:schemeClr val="bg1"/>
                </a:solidFill>
              </a:rPr>
              <a:t>Veränderung im Süßwassersystem</a:t>
            </a:r>
          </a:p>
          <a:p>
            <a:pPr>
              <a:lnSpc>
                <a:spcPct val="100000"/>
              </a:lnSpc>
            </a:pPr>
            <a:r>
              <a:rPr lang="de-AT" sz="1800">
                <a:solidFill>
                  <a:schemeClr val="bg1"/>
                </a:solidFill>
              </a:rPr>
              <a:t>Ozonabbau </a:t>
            </a:r>
            <a:r>
              <a:rPr lang="de-AT" sz="1800" i="1">
                <a:solidFill>
                  <a:schemeClr val="bg1"/>
                </a:solidFill>
              </a:rPr>
              <a:t>(Ozonloch)</a:t>
            </a:r>
          </a:p>
          <a:p>
            <a:pPr>
              <a:lnSpc>
                <a:spcPct val="100000"/>
              </a:lnSpc>
            </a:pPr>
            <a:r>
              <a:rPr lang="de-AT" sz="1800">
                <a:solidFill>
                  <a:schemeClr val="bg1"/>
                </a:solidFill>
              </a:rPr>
              <a:t>Veränderung in biochemischen Kreisläufen</a:t>
            </a:r>
            <a:br>
              <a:rPr lang="de-AT" sz="1800">
                <a:solidFill>
                  <a:schemeClr val="bg1"/>
                </a:solidFill>
              </a:rPr>
            </a:br>
            <a:r>
              <a:rPr lang="de-AT" sz="1800" i="1">
                <a:solidFill>
                  <a:schemeClr val="bg1"/>
                </a:solidFill>
              </a:rPr>
              <a:t>(Überdüngung)</a:t>
            </a:r>
          </a:p>
          <a:p>
            <a:pPr>
              <a:lnSpc>
                <a:spcPct val="100000"/>
              </a:lnSpc>
            </a:pPr>
            <a:r>
              <a:rPr lang="de-AT" sz="1800">
                <a:solidFill>
                  <a:schemeClr val="bg1"/>
                </a:solidFill>
              </a:rPr>
              <a:t>Klimawandel</a:t>
            </a:r>
          </a:p>
          <a:p>
            <a:pPr>
              <a:lnSpc>
                <a:spcPct val="100000"/>
              </a:lnSpc>
            </a:pPr>
            <a:r>
              <a:rPr lang="de-AT" sz="1800">
                <a:solidFill>
                  <a:schemeClr val="bg1"/>
                </a:solidFill>
              </a:rPr>
              <a:t>Intakte Biosphäre </a:t>
            </a:r>
            <a:r>
              <a:rPr lang="de-AT" sz="1800" i="1">
                <a:solidFill>
                  <a:schemeClr val="bg1"/>
                </a:solidFill>
              </a:rPr>
              <a:t>(Artenvielfalt)</a:t>
            </a:r>
          </a:p>
          <a:p>
            <a:pPr>
              <a:lnSpc>
                <a:spcPct val="100000"/>
              </a:lnSpc>
            </a:pPr>
            <a:r>
              <a:rPr lang="de-AT" sz="1800">
                <a:solidFill>
                  <a:schemeClr val="bg1"/>
                </a:solidFill>
              </a:rPr>
              <a:t>Aerosolbelastung</a:t>
            </a:r>
            <a:br>
              <a:rPr lang="de-AT" sz="1800">
                <a:solidFill>
                  <a:schemeClr val="bg1"/>
                </a:solidFill>
              </a:rPr>
            </a:br>
            <a:r>
              <a:rPr lang="de-AT" sz="1800" i="1">
                <a:solidFill>
                  <a:schemeClr val="bg1"/>
                </a:solidFill>
              </a:rPr>
              <a:t>(Schadstoffe in der Atmosphäre)</a:t>
            </a:r>
          </a:p>
          <a:p>
            <a:pPr>
              <a:lnSpc>
                <a:spcPct val="100000"/>
              </a:lnSpc>
            </a:pPr>
            <a:r>
              <a:rPr lang="de-AT" sz="1800">
                <a:solidFill>
                  <a:schemeClr val="bg1"/>
                </a:solidFill>
              </a:rPr>
              <a:t>Veränderung der Landnutzung</a:t>
            </a:r>
            <a:br>
              <a:rPr lang="de-AT" sz="1800">
                <a:solidFill>
                  <a:schemeClr val="bg1"/>
                </a:solidFill>
              </a:rPr>
            </a:br>
            <a:r>
              <a:rPr lang="de-AT" sz="1800" i="1">
                <a:solidFill>
                  <a:schemeClr val="bg1"/>
                </a:solidFill>
              </a:rPr>
              <a:t>(Anteil Waldfläche)</a:t>
            </a:r>
          </a:p>
          <a:p>
            <a:pPr>
              <a:lnSpc>
                <a:spcPct val="100000"/>
              </a:lnSpc>
            </a:pPr>
            <a:r>
              <a:rPr lang="de-AT" sz="1800">
                <a:solidFill>
                  <a:schemeClr val="bg1"/>
                </a:solidFill>
              </a:rPr>
              <a:t>Überladung mit neuartigen Stoffen</a:t>
            </a:r>
            <a:br>
              <a:rPr lang="de-AT" sz="1800">
                <a:solidFill>
                  <a:schemeClr val="bg1"/>
                </a:solidFill>
              </a:rPr>
            </a:br>
            <a:r>
              <a:rPr lang="de-AT" sz="1800" i="1">
                <a:solidFill>
                  <a:schemeClr val="bg1"/>
                </a:solidFill>
              </a:rPr>
              <a:t>(z.B. Mikroplastik, Chemikalien, Atommüll)</a:t>
            </a:r>
          </a:p>
          <a:p>
            <a:pPr>
              <a:lnSpc>
                <a:spcPct val="100000"/>
              </a:lnSpc>
            </a:pPr>
            <a:r>
              <a:rPr lang="de-AT" sz="1800">
                <a:solidFill>
                  <a:schemeClr val="bg1"/>
                </a:solidFill>
              </a:rPr>
              <a:t>Ozeanversauerung</a:t>
            </a:r>
          </a:p>
        </p:txBody>
      </p:sp>
    </p:spTree>
    <p:extLst>
      <p:ext uri="{BB962C8B-B14F-4D97-AF65-F5344CB8AC3E}">
        <p14:creationId xmlns:p14="http://schemas.microsoft.com/office/powerpoint/2010/main" val="297609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70591-37B4-3C9F-F376-2723A4C94162}"/>
              </a:ext>
            </a:extLst>
          </p:cNvPr>
          <p:cNvSpPr>
            <a:spLocks noGrp="1"/>
          </p:cNvSpPr>
          <p:nvPr>
            <p:ph type="title"/>
          </p:nvPr>
        </p:nvSpPr>
        <p:spPr>
          <a:xfrm>
            <a:off x="1237861" y="415729"/>
            <a:ext cx="7467989" cy="617699"/>
          </a:xfrm>
        </p:spPr>
        <p:txBody>
          <a:bodyPr/>
          <a:lstStyle/>
          <a:p>
            <a:r>
              <a:rPr lang="de-AT" noProof="0"/>
              <a:t>Wie können wir Auswirkungen messen?</a:t>
            </a:r>
          </a:p>
        </p:txBody>
      </p:sp>
      <p:sp>
        <p:nvSpPr>
          <p:cNvPr id="3" name="Textplatzhalter 2">
            <a:extLst>
              <a:ext uri="{FF2B5EF4-FFF2-40B4-BE49-F238E27FC236}">
                <a16:creationId xmlns:a16="http://schemas.microsoft.com/office/drawing/2014/main" id="{C683A4D0-9432-928C-4C38-AFCD7B1C6975}"/>
              </a:ext>
            </a:extLst>
          </p:cNvPr>
          <p:cNvSpPr>
            <a:spLocks noGrp="1"/>
          </p:cNvSpPr>
          <p:nvPr>
            <p:ph idx="1"/>
          </p:nvPr>
        </p:nvSpPr>
        <p:spPr>
          <a:xfrm>
            <a:off x="1237860" y="1461796"/>
            <a:ext cx="10363201" cy="4715167"/>
          </a:xfrm>
        </p:spPr>
        <p:txBody>
          <a:bodyPr>
            <a:normAutofit/>
          </a:bodyPr>
          <a:lstStyle/>
          <a:p>
            <a:r>
              <a:rPr lang="de-AT" noProof="0"/>
              <a:t>Nachhaltigkeit messen</a:t>
            </a:r>
          </a:p>
          <a:p>
            <a:pPr lvl="1"/>
            <a:r>
              <a:rPr lang="de-AT" noProof="0"/>
              <a:t>Wie viel? Von was?</a:t>
            </a:r>
          </a:p>
          <a:p>
            <a:pPr lvl="1"/>
            <a:r>
              <a:rPr lang="de-AT" noProof="0"/>
              <a:t>Was ist die Auswirkung?</a:t>
            </a:r>
          </a:p>
          <a:p>
            <a:endParaRPr lang="de-AT" noProof="0"/>
          </a:p>
          <a:p>
            <a:r>
              <a:rPr lang="de-AT" noProof="0"/>
              <a:t>Nachhaltigkeitsbewertung</a:t>
            </a:r>
          </a:p>
          <a:p>
            <a:pPr lvl="2"/>
            <a:r>
              <a:rPr lang="de-AT" noProof="0"/>
              <a:t>Ökologische Nachhaltigkeit (</a:t>
            </a:r>
            <a:r>
              <a:rPr lang="de-AT" noProof="0" err="1"/>
              <a:t>life</a:t>
            </a:r>
            <a:r>
              <a:rPr lang="de-AT" noProof="0"/>
              <a:t> </a:t>
            </a:r>
            <a:r>
              <a:rPr lang="de-AT" noProof="0" err="1"/>
              <a:t>cycle</a:t>
            </a:r>
            <a:r>
              <a:rPr lang="de-AT" noProof="0"/>
              <a:t> </a:t>
            </a:r>
            <a:r>
              <a:rPr lang="de-AT" noProof="0" err="1"/>
              <a:t>assessment</a:t>
            </a:r>
            <a:r>
              <a:rPr lang="de-AT"/>
              <a:t>, </a:t>
            </a:r>
            <a:r>
              <a:rPr lang="de-AT" noProof="0"/>
              <a:t>LCA)</a:t>
            </a:r>
          </a:p>
          <a:p>
            <a:pPr lvl="2"/>
            <a:r>
              <a:rPr lang="de-AT" noProof="0"/>
              <a:t>Wirtschaftliche Nachhaltigkeit (</a:t>
            </a:r>
            <a:r>
              <a:rPr lang="de-AT" noProof="0" err="1"/>
              <a:t>life</a:t>
            </a:r>
            <a:r>
              <a:rPr lang="de-AT" noProof="0"/>
              <a:t> </a:t>
            </a:r>
            <a:r>
              <a:rPr lang="de-AT" noProof="0" err="1"/>
              <a:t>cycle</a:t>
            </a:r>
            <a:r>
              <a:rPr lang="de-AT" noProof="0"/>
              <a:t> </a:t>
            </a:r>
            <a:r>
              <a:rPr lang="de-AT" noProof="0" err="1"/>
              <a:t>costing</a:t>
            </a:r>
            <a:r>
              <a:rPr lang="de-AT" noProof="0"/>
              <a:t>, LCC)</a:t>
            </a:r>
          </a:p>
          <a:p>
            <a:pPr lvl="2"/>
            <a:r>
              <a:rPr lang="de-AT" noProof="0"/>
              <a:t>Soziale Nachhaltigkeit (social LCA, </a:t>
            </a:r>
            <a:r>
              <a:rPr lang="de-AT" noProof="0" err="1"/>
              <a:t>sLCA</a:t>
            </a:r>
            <a:r>
              <a:rPr lang="de-AT" noProof="0"/>
              <a:t>)</a:t>
            </a:r>
          </a:p>
        </p:txBody>
      </p:sp>
      <p:pic>
        <p:nvPicPr>
          <p:cNvPr id="5" name="Grafik 4" descr="Lineal">
            <a:extLst>
              <a:ext uri="{FF2B5EF4-FFF2-40B4-BE49-F238E27FC236}">
                <a16:creationId xmlns:a16="http://schemas.microsoft.com/office/drawing/2014/main" id="{5E244AE7-863C-6565-A302-5E28BA7561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8898724">
            <a:off x="8947100" y="1301506"/>
            <a:ext cx="2412714" cy="2412714"/>
          </a:xfrm>
          <a:prstGeom prst="rect">
            <a:avLst/>
          </a:prstGeom>
        </p:spPr>
      </p:pic>
    </p:spTree>
    <p:extLst>
      <p:ext uri="{BB962C8B-B14F-4D97-AF65-F5344CB8AC3E}">
        <p14:creationId xmlns:p14="http://schemas.microsoft.com/office/powerpoint/2010/main" val="148358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5270-BA00-4AAD-49A5-360ABC5BC7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A3D8FC-F207-452B-660D-D6CC93CA0FE3}"/>
              </a:ext>
            </a:extLst>
          </p:cNvPr>
          <p:cNvSpPr>
            <a:spLocks noGrp="1"/>
          </p:cNvSpPr>
          <p:nvPr>
            <p:ph type="title"/>
          </p:nvPr>
        </p:nvSpPr>
        <p:spPr/>
        <p:txBody>
          <a:bodyPr/>
          <a:lstStyle/>
          <a:p>
            <a:r>
              <a:rPr lang="de-AT" noProof="0"/>
              <a:t>Einführung in die Ökobilanzierung</a:t>
            </a:r>
          </a:p>
        </p:txBody>
      </p:sp>
      <p:sp>
        <p:nvSpPr>
          <p:cNvPr id="3" name="Textplatzhalter 2">
            <a:extLst>
              <a:ext uri="{FF2B5EF4-FFF2-40B4-BE49-F238E27FC236}">
                <a16:creationId xmlns:a16="http://schemas.microsoft.com/office/drawing/2014/main" id="{44AFE3DD-E005-06D4-4BF3-BC5B556ED8E1}"/>
              </a:ext>
            </a:extLst>
          </p:cNvPr>
          <p:cNvSpPr>
            <a:spLocks noGrp="1"/>
          </p:cNvSpPr>
          <p:nvPr>
            <p:ph type="body" sz="quarter" idx="10"/>
          </p:nvPr>
        </p:nvSpPr>
        <p:spPr/>
        <p:txBody>
          <a:bodyPr/>
          <a:lstStyle/>
          <a:p>
            <a:r>
              <a:rPr lang="de-AT" noProof="0"/>
              <a:t>Teil I</a:t>
            </a:r>
          </a:p>
        </p:txBody>
      </p:sp>
    </p:spTree>
    <p:extLst>
      <p:ext uri="{BB962C8B-B14F-4D97-AF65-F5344CB8AC3E}">
        <p14:creationId xmlns:p14="http://schemas.microsoft.com/office/powerpoint/2010/main" val="132215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C521-0D0A-477C-C7F1-0DFA2CEC69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15C43C-CBBB-74C5-9C62-C03C65E050EC}"/>
              </a:ext>
            </a:extLst>
          </p:cNvPr>
          <p:cNvSpPr>
            <a:spLocks noGrp="1"/>
          </p:cNvSpPr>
          <p:nvPr>
            <p:ph type="title"/>
          </p:nvPr>
        </p:nvSpPr>
        <p:spPr>
          <a:xfrm>
            <a:off x="1237861" y="415729"/>
            <a:ext cx="7467989" cy="617699"/>
          </a:xfrm>
        </p:spPr>
        <p:txBody>
          <a:bodyPr/>
          <a:lstStyle/>
          <a:p>
            <a:r>
              <a:rPr lang="de-AT" noProof="0"/>
              <a:t>Warum Ökobilanzierung?</a:t>
            </a:r>
          </a:p>
        </p:txBody>
      </p:sp>
      <p:sp>
        <p:nvSpPr>
          <p:cNvPr id="3" name="Textplatzhalter 2">
            <a:extLst>
              <a:ext uri="{FF2B5EF4-FFF2-40B4-BE49-F238E27FC236}">
                <a16:creationId xmlns:a16="http://schemas.microsoft.com/office/drawing/2014/main" id="{EBE016D8-3630-B157-1797-D1364F373E37}"/>
              </a:ext>
            </a:extLst>
          </p:cNvPr>
          <p:cNvSpPr>
            <a:spLocks noGrp="1"/>
          </p:cNvSpPr>
          <p:nvPr>
            <p:ph idx="1"/>
          </p:nvPr>
        </p:nvSpPr>
        <p:spPr>
          <a:xfrm>
            <a:off x="1237860" y="1461796"/>
            <a:ext cx="10363201" cy="4715167"/>
          </a:xfrm>
        </p:spPr>
        <p:txBody>
          <a:bodyPr>
            <a:normAutofit/>
          </a:bodyPr>
          <a:lstStyle/>
          <a:p>
            <a:r>
              <a:rPr lang="de-AT" noProof="0"/>
              <a:t>Nachhaltigkeit messen</a:t>
            </a:r>
          </a:p>
          <a:p>
            <a:endParaRPr lang="de-AT" noProof="0"/>
          </a:p>
          <a:p>
            <a:r>
              <a:rPr lang="de-AT" noProof="0"/>
              <a:t>Produkte</a:t>
            </a:r>
          </a:p>
          <a:p>
            <a:r>
              <a:rPr lang="de-AT" noProof="0"/>
              <a:t>Prozesse</a:t>
            </a:r>
          </a:p>
          <a:p>
            <a:r>
              <a:rPr lang="de-AT" noProof="0"/>
              <a:t>Unternehmensaktivitäten</a:t>
            </a:r>
          </a:p>
          <a:p>
            <a:endParaRPr lang="de-AT" noProof="0"/>
          </a:p>
          <a:p>
            <a:r>
              <a:rPr lang="de-AT" noProof="0"/>
              <a:t>CO2-Fußabdruck, ökologischer Fußabdruck usw.</a:t>
            </a:r>
          </a:p>
        </p:txBody>
      </p:sp>
      <p:pic>
        <p:nvPicPr>
          <p:cNvPr id="5" name="Grafik 4" descr="Lineal">
            <a:extLst>
              <a:ext uri="{FF2B5EF4-FFF2-40B4-BE49-F238E27FC236}">
                <a16:creationId xmlns:a16="http://schemas.microsoft.com/office/drawing/2014/main" id="{596900E4-ED57-2A77-A0A2-BF01F33A4D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8898724">
            <a:off x="8701682" y="2011988"/>
            <a:ext cx="2869775" cy="2869775"/>
          </a:xfrm>
          <a:prstGeom prst="rect">
            <a:avLst/>
          </a:prstGeom>
        </p:spPr>
      </p:pic>
    </p:spTree>
    <p:extLst>
      <p:ext uri="{BB962C8B-B14F-4D97-AF65-F5344CB8AC3E}">
        <p14:creationId xmlns:p14="http://schemas.microsoft.com/office/powerpoint/2010/main" val="4185761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953AC-3DB0-4011-CA7E-24C1098F8E3B}"/>
              </a:ext>
            </a:extLst>
          </p:cNvPr>
          <p:cNvSpPr>
            <a:spLocks noGrp="1"/>
          </p:cNvSpPr>
          <p:nvPr>
            <p:ph type="title"/>
          </p:nvPr>
        </p:nvSpPr>
        <p:spPr/>
        <p:txBody>
          <a:bodyPr/>
          <a:lstStyle/>
          <a:p>
            <a:r>
              <a:rPr lang="de-AT" noProof="0">
                <a:latin typeface="Futura Md BT" panose="020B0602020204020303" pitchFamily="34" charset="0"/>
              </a:rPr>
              <a:t>Lebenszyklusphasen</a:t>
            </a:r>
          </a:p>
        </p:txBody>
      </p:sp>
      <p:grpSp>
        <p:nvGrpSpPr>
          <p:cNvPr id="7" name="Gruppieren 6">
            <a:extLst>
              <a:ext uri="{FF2B5EF4-FFF2-40B4-BE49-F238E27FC236}">
                <a16:creationId xmlns:a16="http://schemas.microsoft.com/office/drawing/2014/main" id="{2A0C817E-9848-44CC-B553-A21767BED6A0}"/>
              </a:ext>
            </a:extLst>
          </p:cNvPr>
          <p:cNvGrpSpPr/>
          <p:nvPr/>
        </p:nvGrpSpPr>
        <p:grpSpPr>
          <a:xfrm>
            <a:off x="2349482" y="1751469"/>
            <a:ext cx="7440672" cy="4504721"/>
            <a:chOff x="2457450" y="1560513"/>
            <a:chExt cx="6484143" cy="3925621"/>
          </a:xfrm>
        </p:grpSpPr>
        <p:graphicFrame>
          <p:nvGraphicFramePr>
            <p:cNvPr id="4" name="Diagramm 3">
              <a:extLst>
                <a:ext uri="{FF2B5EF4-FFF2-40B4-BE49-F238E27FC236}">
                  <a16:creationId xmlns:a16="http://schemas.microsoft.com/office/drawing/2014/main" id="{C7BCD9AE-A9D0-1026-D158-7AE295081DB1}"/>
                </a:ext>
              </a:extLst>
            </p:cNvPr>
            <p:cNvGraphicFramePr/>
            <p:nvPr>
              <p:extLst>
                <p:ext uri="{D42A27DB-BD31-4B8C-83A1-F6EECF244321}">
                  <p14:modId xmlns:p14="http://schemas.microsoft.com/office/powerpoint/2010/main" val="3599006490"/>
                </p:ext>
              </p:extLst>
            </p:nvPr>
          </p:nvGraphicFramePr>
          <p:xfrm>
            <a:off x="3007519" y="1560513"/>
            <a:ext cx="5934074" cy="3925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feil: nach rechts 4">
              <a:extLst>
                <a:ext uri="{FF2B5EF4-FFF2-40B4-BE49-F238E27FC236}">
                  <a16:creationId xmlns:a16="http://schemas.microsoft.com/office/drawing/2014/main" id="{ECB6DCEE-DAEB-B71E-1676-1154A9931D9A}"/>
                </a:ext>
              </a:extLst>
            </p:cNvPr>
            <p:cNvSpPr/>
            <p:nvPr/>
          </p:nvSpPr>
          <p:spPr>
            <a:xfrm rot="13310032">
              <a:off x="3432317" y="2776406"/>
              <a:ext cx="607218" cy="360143"/>
            </a:xfrm>
            <a:prstGeom prst="rightArrow">
              <a:avLst/>
            </a:prstGeom>
            <a:solidFill>
              <a:srgbClr val="CCD4CC"/>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solidFill>
                  <a:schemeClr val="tx1"/>
                </a:solidFill>
              </a:endParaRPr>
            </a:p>
          </p:txBody>
        </p:sp>
        <p:sp>
          <p:nvSpPr>
            <p:cNvPr id="6" name="Rechteck: abgerundete Ecken 5">
              <a:extLst>
                <a:ext uri="{FF2B5EF4-FFF2-40B4-BE49-F238E27FC236}">
                  <a16:creationId xmlns:a16="http://schemas.microsoft.com/office/drawing/2014/main" id="{379AE706-5E84-940A-553B-A4B065EECC42}"/>
                </a:ext>
              </a:extLst>
            </p:cNvPr>
            <p:cNvSpPr/>
            <p:nvPr/>
          </p:nvSpPr>
          <p:spPr>
            <a:xfrm>
              <a:off x="2457450" y="2145069"/>
              <a:ext cx="1082704" cy="526694"/>
            </a:xfrm>
            <a:prstGeom prst="roundRect">
              <a:avLst/>
            </a:prstGeom>
            <a:solidFill>
              <a:schemeClr val="bg1"/>
            </a:solid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noProof="0">
                  <a:solidFill>
                    <a:schemeClr val="tx1"/>
                  </a:solidFill>
                </a:rPr>
                <a:t>Abfall-entsorgung</a:t>
              </a:r>
            </a:p>
          </p:txBody>
        </p:sp>
      </p:grpSp>
      <p:sp>
        <p:nvSpPr>
          <p:cNvPr id="9" name="Bogen 8">
            <a:extLst>
              <a:ext uri="{FF2B5EF4-FFF2-40B4-BE49-F238E27FC236}">
                <a16:creationId xmlns:a16="http://schemas.microsoft.com/office/drawing/2014/main" id="{2BCAE572-97F1-5E11-01FD-265C3C0719FE}"/>
              </a:ext>
            </a:extLst>
          </p:cNvPr>
          <p:cNvSpPr/>
          <p:nvPr/>
        </p:nvSpPr>
        <p:spPr>
          <a:xfrm>
            <a:off x="3684378" y="1269990"/>
            <a:ext cx="5400000" cy="5400000"/>
          </a:xfrm>
          <a:prstGeom prst="arc">
            <a:avLst>
              <a:gd name="adj1" fmla="val 16200000"/>
              <a:gd name="adj2" fmla="val 2410294"/>
            </a:avLst>
          </a:prstGeom>
          <a:ln w="76200">
            <a:solidFill>
              <a:srgbClr val="7EB34D"/>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a:p>
        </p:txBody>
      </p:sp>
      <p:grpSp>
        <p:nvGrpSpPr>
          <p:cNvPr id="20" name="Gruppieren 19">
            <a:extLst>
              <a:ext uri="{FF2B5EF4-FFF2-40B4-BE49-F238E27FC236}">
                <a16:creationId xmlns:a16="http://schemas.microsoft.com/office/drawing/2014/main" id="{E061208D-1970-176A-B264-02B3E0E6A1DA}"/>
              </a:ext>
            </a:extLst>
          </p:cNvPr>
          <p:cNvGrpSpPr/>
          <p:nvPr/>
        </p:nvGrpSpPr>
        <p:grpSpPr>
          <a:xfrm>
            <a:off x="1439751" y="1166510"/>
            <a:ext cx="7735991" cy="5580000"/>
            <a:chOff x="498195" y="1166510"/>
            <a:chExt cx="7735991" cy="5580000"/>
          </a:xfrm>
        </p:grpSpPr>
        <p:sp>
          <p:nvSpPr>
            <p:cNvPr id="10" name="Bogen 9">
              <a:extLst>
                <a:ext uri="{FF2B5EF4-FFF2-40B4-BE49-F238E27FC236}">
                  <a16:creationId xmlns:a16="http://schemas.microsoft.com/office/drawing/2014/main" id="{F7C08853-896B-E832-9078-5F127BF473C2}"/>
                </a:ext>
              </a:extLst>
            </p:cNvPr>
            <p:cNvSpPr/>
            <p:nvPr/>
          </p:nvSpPr>
          <p:spPr>
            <a:xfrm>
              <a:off x="2654186" y="1166510"/>
              <a:ext cx="5580000" cy="5580000"/>
            </a:xfrm>
            <a:prstGeom prst="arc">
              <a:avLst>
                <a:gd name="adj1" fmla="val 16200000"/>
                <a:gd name="adj2" fmla="val 10837146"/>
              </a:avLst>
            </a:prstGeom>
            <a:ln w="76200">
              <a:solidFill>
                <a:srgbClr val="F3DE2C"/>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a:p>
          </p:txBody>
        </p:sp>
        <p:sp>
          <p:nvSpPr>
            <p:cNvPr id="11" name="Bogen 10">
              <a:extLst>
                <a:ext uri="{FF2B5EF4-FFF2-40B4-BE49-F238E27FC236}">
                  <a16:creationId xmlns:a16="http://schemas.microsoft.com/office/drawing/2014/main" id="{9BDD785E-0DE8-A5A2-9479-F2CCCDBDE39D}"/>
                </a:ext>
              </a:extLst>
            </p:cNvPr>
            <p:cNvSpPr/>
            <p:nvPr/>
          </p:nvSpPr>
          <p:spPr>
            <a:xfrm>
              <a:off x="498195" y="2912579"/>
              <a:ext cx="2152153" cy="2152153"/>
            </a:xfrm>
            <a:prstGeom prst="arc">
              <a:avLst>
                <a:gd name="adj1" fmla="val 17971518"/>
                <a:gd name="adj2" fmla="val 21527224"/>
              </a:avLst>
            </a:prstGeom>
            <a:ln w="76200">
              <a:solidFill>
                <a:srgbClr val="F3DE2C"/>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a:p>
          </p:txBody>
        </p:sp>
      </p:grpSp>
      <p:sp>
        <p:nvSpPr>
          <p:cNvPr id="12" name="Bogen 11">
            <a:extLst>
              <a:ext uri="{FF2B5EF4-FFF2-40B4-BE49-F238E27FC236}">
                <a16:creationId xmlns:a16="http://schemas.microsoft.com/office/drawing/2014/main" id="{CE9BEE91-0DB2-A90D-869E-459B11A1F614}"/>
              </a:ext>
            </a:extLst>
          </p:cNvPr>
          <p:cNvSpPr/>
          <p:nvPr/>
        </p:nvSpPr>
        <p:spPr>
          <a:xfrm>
            <a:off x="3503357" y="1071144"/>
            <a:ext cx="5760000" cy="5760000"/>
          </a:xfrm>
          <a:prstGeom prst="arc">
            <a:avLst>
              <a:gd name="adj1" fmla="val 16200000"/>
              <a:gd name="adj2" fmla="val 16083284"/>
            </a:avLst>
          </a:prstGeom>
          <a:ln w="76200">
            <a:solidFill>
              <a:srgbClr val="1DA281"/>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AT" noProof="0"/>
          </a:p>
        </p:txBody>
      </p:sp>
      <p:sp>
        <p:nvSpPr>
          <p:cNvPr id="14" name="Textfeld 13">
            <a:extLst>
              <a:ext uri="{FF2B5EF4-FFF2-40B4-BE49-F238E27FC236}">
                <a16:creationId xmlns:a16="http://schemas.microsoft.com/office/drawing/2014/main" id="{921E5CA7-C253-8716-8E0C-819ECE09379D}"/>
              </a:ext>
            </a:extLst>
          </p:cNvPr>
          <p:cNvSpPr txBox="1"/>
          <p:nvPr/>
        </p:nvSpPr>
        <p:spPr>
          <a:xfrm>
            <a:off x="8889107" y="2782365"/>
            <a:ext cx="2497104" cy="707886"/>
          </a:xfrm>
          <a:prstGeom prst="rect">
            <a:avLst/>
          </a:prstGeom>
          <a:noFill/>
        </p:spPr>
        <p:txBody>
          <a:bodyPr wrap="square">
            <a:spAutoFit/>
          </a:bodyPr>
          <a:lstStyle/>
          <a:p>
            <a:pPr marL="342900">
              <a:buClr>
                <a:srgbClr val="7FCB2C"/>
              </a:buClr>
            </a:pPr>
            <a:r>
              <a:rPr lang="de-AT" sz="2000" b="1" noProof="0">
                <a:solidFill>
                  <a:srgbClr val="7EB34D"/>
                </a:solidFill>
                <a:latin typeface="Avenir Book" panose="02000503020000020003" pitchFamily="2" charset="0"/>
              </a:rPr>
              <a:t>Von der Wiege bis zum Werkstor</a:t>
            </a:r>
          </a:p>
        </p:txBody>
      </p:sp>
      <p:sp>
        <p:nvSpPr>
          <p:cNvPr id="15" name="Textfeld 14">
            <a:extLst>
              <a:ext uri="{FF2B5EF4-FFF2-40B4-BE49-F238E27FC236}">
                <a16:creationId xmlns:a16="http://schemas.microsoft.com/office/drawing/2014/main" id="{4FB4EEE6-807C-E7AF-3ED6-5EEA0392294F}"/>
              </a:ext>
            </a:extLst>
          </p:cNvPr>
          <p:cNvSpPr txBox="1"/>
          <p:nvPr/>
        </p:nvSpPr>
        <p:spPr>
          <a:xfrm>
            <a:off x="1689815" y="5625316"/>
            <a:ext cx="2497104" cy="707886"/>
          </a:xfrm>
          <a:prstGeom prst="rect">
            <a:avLst/>
          </a:prstGeom>
          <a:noFill/>
        </p:spPr>
        <p:txBody>
          <a:bodyPr wrap="square">
            <a:spAutoFit/>
          </a:bodyPr>
          <a:lstStyle/>
          <a:p>
            <a:pPr marL="342900">
              <a:buClr>
                <a:srgbClr val="7FCB2C"/>
              </a:buClr>
            </a:pPr>
            <a:r>
              <a:rPr lang="de-AT" sz="2000" b="1" noProof="0">
                <a:solidFill>
                  <a:srgbClr val="F3DE2C"/>
                </a:solidFill>
                <a:latin typeface="Avenir Book" panose="02000503020000020003" pitchFamily="2" charset="0"/>
              </a:rPr>
              <a:t>Von der Wiege bis zur Bahre</a:t>
            </a:r>
          </a:p>
        </p:txBody>
      </p:sp>
      <p:sp>
        <p:nvSpPr>
          <p:cNvPr id="16" name="Textfeld 15">
            <a:extLst>
              <a:ext uri="{FF2B5EF4-FFF2-40B4-BE49-F238E27FC236}">
                <a16:creationId xmlns:a16="http://schemas.microsoft.com/office/drawing/2014/main" id="{F382DAE2-7EE0-A2E8-DF4D-07871CA3CFA0}"/>
              </a:ext>
            </a:extLst>
          </p:cNvPr>
          <p:cNvSpPr txBox="1"/>
          <p:nvPr/>
        </p:nvSpPr>
        <p:spPr>
          <a:xfrm>
            <a:off x="1875098" y="1282006"/>
            <a:ext cx="3094548" cy="707886"/>
          </a:xfrm>
          <a:prstGeom prst="rect">
            <a:avLst/>
          </a:prstGeom>
          <a:noFill/>
        </p:spPr>
        <p:txBody>
          <a:bodyPr wrap="square">
            <a:spAutoFit/>
          </a:bodyPr>
          <a:lstStyle/>
          <a:p>
            <a:pPr marL="342900">
              <a:buClr>
                <a:srgbClr val="7FCB2C"/>
              </a:buClr>
            </a:pPr>
            <a:r>
              <a:rPr lang="de-AT" sz="2000" b="1" noProof="0">
                <a:solidFill>
                  <a:srgbClr val="1DA281"/>
                </a:solidFill>
                <a:latin typeface="Avenir Book" panose="02000503020000020003" pitchFamily="2" charset="0"/>
              </a:rPr>
              <a:t>Von der Wiege zur Wiege</a:t>
            </a:r>
          </a:p>
        </p:txBody>
      </p:sp>
    </p:spTree>
    <p:extLst>
      <p:ext uri="{BB962C8B-B14F-4D97-AF65-F5344CB8AC3E}">
        <p14:creationId xmlns:p14="http://schemas.microsoft.com/office/powerpoint/2010/main" val="36928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heel(1)">
                                      <p:cBhvr>
                                        <p:cTn id="14" dur="2000"/>
                                        <p:tgtEl>
                                          <p:spTgt spid="2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1"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7B018CF-7C00-C9C9-72F1-9A59BBAB5859}"/>
              </a:ext>
            </a:extLst>
          </p:cNvPr>
          <p:cNvSpPr>
            <a:spLocks noGrp="1"/>
          </p:cNvSpPr>
          <p:nvPr>
            <p:ph type="title"/>
          </p:nvPr>
        </p:nvSpPr>
        <p:spPr>
          <a:xfrm>
            <a:off x="1237861" y="415729"/>
            <a:ext cx="7467989" cy="617699"/>
          </a:xfrm>
        </p:spPr>
        <p:txBody>
          <a:bodyPr>
            <a:normAutofit fontScale="90000"/>
          </a:bodyPr>
          <a:lstStyle/>
          <a:p>
            <a:r>
              <a:rPr lang="de-AT" noProof="0"/>
              <a:t>Lebenszyklusanalyse </a:t>
            </a:r>
            <a:br>
              <a:rPr lang="de-AT" noProof="0"/>
            </a:br>
            <a:r>
              <a:rPr lang="de-AT" noProof="0"/>
              <a:t>(LCA)</a:t>
            </a:r>
          </a:p>
        </p:txBody>
      </p:sp>
      <p:sp>
        <p:nvSpPr>
          <p:cNvPr id="8" name="Textplatzhalter 2">
            <a:extLst>
              <a:ext uri="{FF2B5EF4-FFF2-40B4-BE49-F238E27FC236}">
                <a16:creationId xmlns:a16="http://schemas.microsoft.com/office/drawing/2014/main" id="{2A88FCBE-B82D-85BE-AD32-7AA9F26367D5}"/>
              </a:ext>
            </a:extLst>
          </p:cNvPr>
          <p:cNvSpPr>
            <a:spLocks noGrp="1"/>
          </p:cNvSpPr>
          <p:nvPr>
            <p:ph idx="1" hasCustomPrompt="1"/>
          </p:nvPr>
        </p:nvSpPr>
        <p:spPr>
          <a:xfrm>
            <a:off x="1238250" y="1462088"/>
            <a:ext cx="4255965" cy="4714875"/>
          </a:xfrm>
        </p:spPr>
        <p:txBody>
          <a:bodyPr vert="horz" lIns="0" tIns="45720" rIns="91440" bIns="45720" rtlCol="0">
            <a:normAutofit/>
          </a:bodyPr>
          <a:lstStyle>
            <a:lvl1pPr marL="0" indent="0">
              <a:buNone/>
              <a:defRPr/>
            </a:lvl1pPr>
          </a:lstStyle>
          <a:p>
            <a:r>
              <a:rPr lang="de-AT"/>
              <a:t>Welche Schritte hat eine </a:t>
            </a:r>
            <a:r>
              <a:rPr lang="de-AT" err="1"/>
              <a:t>eine</a:t>
            </a:r>
            <a:r>
              <a:rPr lang="de-AT"/>
              <a:t> LCA?</a:t>
            </a:r>
            <a:endParaRPr lang="de-AT" noProof="0"/>
          </a:p>
          <a:p>
            <a:endParaRPr lang="de-AT" noProof="0"/>
          </a:p>
          <a:p>
            <a:endParaRPr lang="de-AT" noProof="0"/>
          </a:p>
          <a:p>
            <a:endParaRPr lang="de-AT" noProof="0"/>
          </a:p>
          <a:p>
            <a:endParaRPr lang="de-AT" noProof="0"/>
          </a:p>
          <a:p>
            <a:endParaRPr lang="de-AT" noProof="0"/>
          </a:p>
        </p:txBody>
      </p:sp>
      <p:grpSp>
        <p:nvGrpSpPr>
          <p:cNvPr id="4" name="Gruppieren 3">
            <a:extLst>
              <a:ext uri="{FF2B5EF4-FFF2-40B4-BE49-F238E27FC236}">
                <a16:creationId xmlns:a16="http://schemas.microsoft.com/office/drawing/2014/main" id="{96FAA1DA-A1AF-F593-DB2D-A663C6AD34EE}"/>
              </a:ext>
            </a:extLst>
          </p:cNvPr>
          <p:cNvGrpSpPr/>
          <p:nvPr/>
        </p:nvGrpSpPr>
        <p:grpSpPr>
          <a:xfrm>
            <a:off x="5950267" y="607283"/>
            <a:ext cx="5616000" cy="6018214"/>
            <a:chOff x="5950267" y="607283"/>
            <a:chExt cx="5616000" cy="6018214"/>
          </a:xfrm>
        </p:grpSpPr>
        <p:grpSp>
          <p:nvGrpSpPr>
            <p:cNvPr id="10" name="Gruppieren 9">
              <a:extLst>
                <a:ext uri="{FF2B5EF4-FFF2-40B4-BE49-F238E27FC236}">
                  <a16:creationId xmlns:a16="http://schemas.microsoft.com/office/drawing/2014/main" id="{28DEC336-BEB2-B44E-0A79-EE81EB3FA241}"/>
                </a:ext>
              </a:extLst>
            </p:cNvPr>
            <p:cNvGrpSpPr/>
            <p:nvPr/>
          </p:nvGrpSpPr>
          <p:grpSpPr>
            <a:xfrm>
              <a:off x="5950267" y="607283"/>
              <a:ext cx="5616000" cy="6018214"/>
              <a:chOff x="4450556" y="506069"/>
              <a:chExt cx="4680000" cy="5015178"/>
            </a:xfrm>
          </p:grpSpPr>
          <p:pic>
            <p:nvPicPr>
              <p:cNvPr id="2" name="Grafik 1">
                <a:extLst>
                  <a:ext uri="{FF2B5EF4-FFF2-40B4-BE49-F238E27FC236}">
                    <a16:creationId xmlns:a16="http://schemas.microsoft.com/office/drawing/2014/main" id="{1C4BC023-6C0E-4AA4-B228-00FF9070A91E}"/>
                  </a:ext>
                </a:extLst>
              </p:cNvPr>
              <p:cNvPicPr>
                <a:picLocks noChangeAspect="1"/>
              </p:cNvPicPr>
              <p:nvPr/>
            </p:nvPicPr>
            <p:blipFill rotWithShape="1">
              <a:blip r:embed="rId3"/>
              <a:srcRect l="19376" t="7165" r="23597" b="8873"/>
              <a:stretch/>
            </p:blipFill>
            <p:spPr>
              <a:xfrm>
                <a:off x="4450556" y="506069"/>
                <a:ext cx="4680000" cy="5015178"/>
              </a:xfrm>
              <a:prstGeom prst="rect">
                <a:avLst/>
              </a:prstGeom>
            </p:spPr>
          </p:pic>
          <p:sp>
            <p:nvSpPr>
              <p:cNvPr id="3" name="Textplatzhalter 2">
                <a:extLst>
                  <a:ext uri="{FF2B5EF4-FFF2-40B4-BE49-F238E27FC236}">
                    <a16:creationId xmlns:a16="http://schemas.microsoft.com/office/drawing/2014/main" id="{6F7866A9-86B7-A6C4-C31F-F5CE8DFE3EA6}"/>
                  </a:ext>
                </a:extLst>
              </p:cNvPr>
              <p:cNvSpPr txBox="1">
                <a:spLocks/>
              </p:cNvSpPr>
              <p:nvPr/>
            </p:nvSpPr>
            <p:spPr>
              <a:xfrm>
                <a:off x="5297550" y="1171575"/>
                <a:ext cx="1138971" cy="910983"/>
              </a:xfrm>
              <a:prstGeom prst="rect">
                <a:avLst/>
              </a:prstGeom>
              <a:solidFill>
                <a:schemeClr val="bg1"/>
              </a:solidFill>
            </p:spPr>
            <p:txBody>
              <a:bodyPr vert="horz" lIns="0" tIns="54864" rIns="109728" bIns="54864" rtlCol="0">
                <a:normAutofit lnSpcReduction="10000"/>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endParaRPr lang="de-AT" sz="1680" noProof="0">
                  <a:solidFill>
                    <a:schemeClr val="tx1">
                      <a:lumMod val="65000"/>
                      <a:lumOff val="35000"/>
                    </a:schemeClr>
                  </a:solidFill>
                  <a:latin typeface="Futura Medium"/>
                  <a:cs typeface="Futura-Heavy"/>
                </a:endParaRPr>
              </a:p>
              <a:p>
                <a:pPr algn="ctr">
                  <a:spcAft>
                    <a:spcPts val="720"/>
                  </a:spcAft>
                </a:pPr>
                <a:r>
                  <a:rPr lang="de-AT" sz="1680" noProof="0">
                    <a:solidFill>
                      <a:schemeClr val="tx1">
                        <a:lumMod val="65000"/>
                        <a:lumOff val="35000"/>
                      </a:schemeClr>
                    </a:solidFill>
                    <a:latin typeface="Futura Medium"/>
                    <a:cs typeface="Futura-Heavy"/>
                  </a:rPr>
                  <a:t>Ziel und Umfang</a:t>
                </a:r>
              </a:p>
              <a:p>
                <a:pPr algn="ctr">
                  <a:spcAft>
                    <a:spcPts val="720"/>
                  </a:spcAft>
                </a:pPr>
                <a:endParaRPr lang="de-AT" sz="1680" noProof="0">
                  <a:solidFill>
                    <a:schemeClr val="tx1">
                      <a:lumMod val="65000"/>
                      <a:lumOff val="35000"/>
                    </a:schemeClr>
                  </a:solidFill>
                  <a:latin typeface="Futura Medium"/>
                  <a:cs typeface="Futura-Heavy"/>
                </a:endParaRPr>
              </a:p>
              <a:p>
                <a:pPr algn="ctr">
                  <a:spcAft>
                    <a:spcPts val="720"/>
                  </a:spcAft>
                </a:pPr>
                <a:endParaRPr lang="de-AT" sz="1680" noProof="0">
                  <a:solidFill>
                    <a:schemeClr val="tx1">
                      <a:lumMod val="65000"/>
                      <a:lumOff val="35000"/>
                    </a:schemeClr>
                  </a:solidFill>
                  <a:latin typeface="Futura Medium"/>
                  <a:cs typeface="Futura-Heavy"/>
                </a:endParaRPr>
              </a:p>
            </p:txBody>
          </p:sp>
          <p:sp>
            <p:nvSpPr>
              <p:cNvPr id="5" name="Textplatzhalter 2">
                <a:extLst>
                  <a:ext uri="{FF2B5EF4-FFF2-40B4-BE49-F238E27FC236}">
                    <a16:creationId xmlns:a16="http://schemas.microsoft.com/office/drawing/2014/main" id="{4D0CB70E-756F-F92B-4B0B-2BA35DF8CCFD}"/>
                  </a:ext>
                </a:extLst>
              </p:cNvPr>
              <p:cNvSpPr txBox="1">
                <a:spLocks/>
              </p:cNvSpPr>
              <p:nvPr/>
            </p:nvSpPr>
            <p:spPr>
              <a:xfrm>
                <a:off x="5255876" y="2989518"/>
                <a:ext cx="1222315" cy="699372"/>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680" noProof="0">
                    <a:solidFill>
                      <a:schemeClr val="tx1">
                        <a:lumMod val="65000"/>
                        <a:lumOff val="35000"/>
                      </a:schemeClr>
                    </a:solidFill>
                    <a:latin typeface="Futura Medium"/>
                    <a:cs typeface="Futura-Heavy"/>
                  </a:rPr>
                  <a:t>Sachbilanz</a:t>
                </a:r>
              </a:p>
              <a:p>
                <a:pPr algn="ctr">
                  <a:spcAft>
                    <a:spcPts val="720"/>
                  </a:spcAft>
                </a:pPr>
                <a:endParaRPr lang="de-AT" sz="1680" noProof="0">
                  <a:solidFill>
                    <a:schemeClr val="tx1">
                      <a:lumMod val="65000"/>
                      <a:lumOff val="35000"/>
                    </a:schemeClr>
                  </a:solidFill>
                  <a:latin typeface="Futura Medium"/>
                  <a:cs typeface="Futura-Heavy"/>
                </a:endParaRPr>
              </a:p>
              <a:p>
                <a:pPr algn="ctr">
                  <a:spcAft>
                    <a:spcPts val="720"/>
                  </a:spcAft>
                </a:pPr>
                <a:endParaRPr lang="de-AT" sz="1680" noProof="0">
                  <a:solidFill>
                    <a:schemeClr val="tx1">
                      <a:lumMod val="65000"/>
                      <a:lumOff val="35000"/>
                    </a:schemeClr>
                  </a:solidFill>
                  <a:latin typeface="Futura Medium"/>
                  <a:cs typeface="Futura-Heavy"/>
                </a:endParaRPr>
              </a:p>
            </p:txBody>
          </p:sp>
          <p:sp>
            <p:nvSpPr>
              <p:cNvPr id="7" name="Textplatzhalter 2">
                <a:extLst>
                  <a:ext uri="{FF2B5EF4-FFF2-40B4-BE49-F238E27FC236}">
                    <a16:creationId xmlns:a16="http://schemas.microsoft.com/office/drawing/2014/main" id="{A4C7E857-8F6F-0BA2-B544-1B4A652F602E}"/>
                  </a:ext>
                </a:extLst>
              </p:cNvPr>
              <p:cNvSpPr txBox="1">
                <a:spLocks/>
              </p:cNvSpPr>
              <p:nvPr/>
            </p:nvSpPr>
            <p:spPr>
              <a:xfrm>
                <a:off x="5140980" y="4589322"/>
                <a:ext cx="1452106" cy="779237"/>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920" noProof="0">
                    <a:solidFill>
                      <a:schemeClr val="tx1">
                        <a:lumMod val="65000"/>
                        <a:lumOff val="35000"/>
                      </a:schemeClr>
                    </a:solidFill>
                    <a:latin typeface="Futura Medium"/>
                    <a:cs typeface="Futura-Heavy"/>
                  </a:rPr>
                  <a:t>Bewertung</a:t>
                </a:r>
              </a:p>
              <a:p>
                <a:pPr algn="ctr">
                  <a:spcAft>
                    <a:spcPts val="720"/>
                  </a:spcAft>
                </a:pPr>
                <a:endParaRPr lang="de-AT" sz="1920" noProof="0">
                  <a:solidFill>
                    <a:schemeClr val="tx1">
                      <a:lumMod val="65000"/>
                      <a:lumOff val="35000"/>
                    </a:schemeClr>
                  </a:solidFill>
                  <a:latin typeface="Futura Medium"/>
                  <a:cs typeface="Futura-Heavy"/>
                </a:endParaRPr>
              </a:p>
              <a:p>
                <a:pPr algn="ctr">
                  <a:spcAft>
                    <a:spcPts val="720"/>
                  </a:spcAft>
                </a:pPr>
                <a:endParaRPr lang="de-AT" sz="1920" noProof="0">
                  <a:solidFill>
                    <a:schemeClr val="tx1">
                      <a:lumMod val="65000"/>
                      <a:lumOff val="35000"/>
                    </a:schemeClr>
                  </a:solidFill>
                  <a:latin typeface="Futura Medium"/>
                  <a:cs typeface="Futura-Heavy"/>
                </a:endParaRPr>
              </a:p>
            </p:txBody>
          </p:sp>
          <p:sp>
            <p:nvSpPr>
              <p:cNvPr id="9" name="Textplatzhalter 2">
                <a:extLst>
                  <a:ext uri="{FF2B5EF4-FFF2-40B4-BE49-F238E27FC236}">
                    <a16:creationId xmlns:a16="http://schemas.microsoft.com/office/drawing/2014/main" id="{8F22391A-A3C9-EE74-580D-BBAA5136259B}"/>
                  </a:ext>
                </a:extLst>
              </p:cNvPr>
              <p:cNvSpPr txBox="1">
                <a:spLocks/>
              </p:cNvSpPr>
              <p:nvPr/>
            </p:nvSpPr>
            <p:spPr>
              <a:xfrm>
                <a:off x="7249297" y="2989518"/>
                <a:ext cx="1285874" cy="699372"/>
              </a:xfrm>
              <a:prstGeom prst="rect">
                <a:avLst/>
              </a:prstGeom>
              <a:solidFill>
                <a:schemeClr val="bg1"/>
              </a:solidFill>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pPr>
                <a:r>
                  <a:rPr lang="de-AT" sz="1680" noProof="0">
                    <a:solidFill>
                      <a:schemeClr val="tx1">
                        <a:lumMod val="65000"/>
                        <a:lumOff val="35000"/>
                      </a:schemeClr>
                    </a:solidFill>
                    <a:latin typeface="Futura Medium"/>
                    <a:cs typeface="Futura-Heavy"/>
                  </a:rPr>
                  <a:t>Interpretation</a:t>
                </a:r>
              </a:p>
              <a:p>
                <a:pPr algn="ctr">
                  <a:spcAft>
                    <a:spcPts val="720"/>
                  </a:spcAft>
                </a:pPr>
                <a:endParaRPr lang="de-AT" sz="1680" noProof="0">
                  <a:solidFill>
                    <a:schemeClr val="tx1">
                      <a:lumMod val="65000"/>
                      <a:lumOff val="35000"/>
                    </a:schemeClr>
                  </a:solidFill>
                  <a:latin typeface="Futura Medium"/>
                  <a:cs typeface="Futura-Heavy"/>
                </a:endParaRPr>
              </a:p>
              <a:p>
                <a:pPr algn="ctr">
                  <a:spcAft>
                    <a:spcPts val="720"/>
                  </a:spcAft>
                </a:pPr>
                <a:endParaRPr lang="de-AT" sz="1680" noProof="0">
                  <a:solidFill>
                    <a:schemeClr val="tx1">
                      <a:lumMod val="65000"/>
                      <a:lumOff val="35000"/>
                    </a:schemeClr>
                  </a:solidFill>
                  <a:latin typeface="Futura Medium"/>
                  <a:cs typeface="Futura-Heavy"/>
                </a:endParaRPr>
              </a:p>
            </p:txBody>
          </p:sp>
        </p:grpSp>
        <p:sp>
          <p:nvSpPr>
            <p:cNvPr id="11" name="Rechteck 10">
              <a:extLst>
                <a:ext uri="{FF2B5EF4-FFF2-40B4-BE49-F238E27FC236}">
                  <a16:creationId xmlns:a16="http://schemas.microsoft.com/office/drawing/2014/main" id="{E12E5FAD-D59A-0318-30DB-230B82838115}"/>
                </a:ext>
              </a:extLst>
            </p:cNvPr>
            <p:cNvSpPr/>
            <p:nvPr/>
          </p:nvSpPr>
          <p:spPr>
            <a:xfrm>
              <a:off x="8659178" y="2499070"/>
              <a:ext cx="445770" cy="1088352"/>
            </a:xfrm>
            <a:prstGeom prst="rect">
              <a:avLst/>
            </a:prstGeom>
            <a:solidFill>
              <a:srgbClr val="4747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grpSp>
    </p:spTree>
    <p:extLst>
      <p:ext uri="{BB962C8B-B14F-4D97-AF65-F5344CB8AC3E}">
        <p14:creationId xmlns:p14="http://schemas.microsoft.com/office/powerpoint/2010/main" val="103893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1549F-64EA-01EE-5C77-6B7C051CF414}"/>
              </a:ext>
            </a:extLst>
          </p:cNvPr>
          <p:cNvSpPr>
            <a:spLocks noGrp="1"/>
          </p:cNvSpPr>
          <p:nvPr>
            <p:ph type="title"/>
          </p:nvPr>
        </p:nvSpPr>
        <p:spPr>
          <a:xfrm>
            <a:off x="1237861" y="415729"/>
            <a:ext cx="7467989" cy="617699"/>
          </a:xfrm>
        </p:spPr>
        <p:txBody>
          <a:bodyPr/>
          <a:lstStyle/>
          <a:p>
            <a:r>
              <a:rPr lang="de-AT" noProof="0"/>
              <a:t>Ziel und Umfang</a:t>
            </a:r>
          </a:p>
        </p:txBody>
      </p:sp>
      <p:sp>
        <p:nvSpPr>
          <p:cNvPr id="3" name="Textplatzhalter 2">
            <a:extLst>
              <a:ext uri="{FF2B5EF4-FFF2-40B4-BE49-F238E27FC236}">
                <a16:creationId xmlns:a16="http://schemas.microsoft.com/office/drawing/2014/main" id="{AB13EA9B-18DE-80E5-ACD5-209BC5AC42CB}"/>
              </a:ext>
            </a:extLst>
          </p:cNvPr>
          <p:cNvSpPr>
            <a:spLocks noGrp="1"/>
          </p:cNvSpPr>
          <p:nvPr>
            <p:ph idx="1"/>
          </p:nvPr>
        </p:nvSpPr>
        <p:spPr>
          <a:xfrm>
            <a:off x="1238250" y="1462088"/>
            <a:ext cx="6036294" cy="4714875"/>
          </a:xfrm>
        </p:spPr>
        <p:txBody>
          <a:bodyPr>
            <a:normAutofit/>
          </a:bodyPr>
          <a:lstStyle/>
          <a:p>
            <a:r>
              <a:rPr lang="de-AT" noProof="0"/>
              <a:t>Was sehen wir uns an?</a:t>
            </a:r>
          </a:p>
          <a:p>
            <a:r>
              <a:rPr lang="de-AT"/>
              <a:t>Was wird berücksichtigt?</a:t>
            </a:r>
          </a:p>
          <a:p>
            <a:r>
              <a:rPr lang="de-AT" noProof="0" err="1"/>
              <a:t>We</a:t>
            </a:r>
            <a:r>
              <a:rPr lang="de-AT"/>
              <a:t>m wollen wir die Ergebnisse erzählen?</a:t>
            </a:r>
            <a:endParaRPr lang="de-AT" noProof="0"/>
          </a:p>
          <a:p>
            <a:r>
              <a:rPr lang="de-AT" noProof="0"/>
              <a:t>Wie werden wir rechnen?</a:t>
            </a:r>
          </a:p>
          <a:p>
            <a:r>
              <a:rPr lang="de-AT"/>
              <a:t>Was wollen wir vergleichen, und wie machen wir es vergleichbar?</a:t>
            </a:r>
            <a:endParaRPr lang="de-AT" noProof="0"/>
          </a:p>
          <a:p>
            <a:endParaRPr lang="de-AT" noProof="0"/>
          </a:p>
        </p:txBody>
      </p:sp>
      <p:pic>
        <p:nvPicPr>
          <p:cNvPr id="6" name="Grafik 5">
            <a:extLst>
              <a:ext uri="{FF2B5EF4-FFF2-40B4-BE49-F238E27FC236}">
                <a16:creationId xmlns:a16="http://schemas.microsoft.com/office/drawing/2014/main" id="{02C75036-6FED-A7A0-FD84-B6645F52665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274544" y="1335131"/>
            <a:ext cx="4518062" cy="4841832"/>
          </a:xfrm>
          <a:prstGeom prst="rect">
            <a:avLst/>
          </a:prstGeom>
        </p:spPr>
      </p:pic>
      <p:pic>
        <p:nvPicPr>
          <p:cNvPr id="7" name="Grafik 6">
            <a:extLst>
              <a:ext uri="{FF2B5EF4-FFF2-40B4-BE49-F238E27FC236}">
                <a16:creationId xmlns:a16="http://schemas.microsoft.com/office/drawing/2014/main" id="{23ACE577-A529-9AC9-6765-8ADD3445CD91}"/>
              </a:ext>
            </a:extLst>
          </p:cNvPr>
          <p:cNvPicPr>
            <a:picLocks noChangeAspect="1"/>
          </p:cNvPicPr>
          <p:nvPr/>
        </p:nvPicPr>
        <p:blipFill>
          <a:blip r:embed="rId4"/>
          <a:srcRect r="47107" b="60499"/>
          <a:stretch>
            <a:fillRect/>
          </a:stretch>
        </p:blipFill>
        <p:spPr>
          <a:xfrm>
            <a:off x="7274544" y="1335131"/>
            <a:ext cx="2389718" cy="1912566"/>
          </a:xfrm>
          <a:prstGeom prst="rect">
            <a:avLst/>
          </a:prstGeom>
        </p:spPr>
      </p:pic>
    </p:spTree>
    <p:extLst>
      <p:ext uri="{BB962C8B-B14F-4D97-AF65-F5344CB8AC3E}">
        <p14:creationId xmlns:p14="http://schemas.microsoft.com/office/powerpoint/2010/main" val="336784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4AF35-84DD-928E-94F1-69F37F6B27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A07610-451B-F1FB-38E7-DD963C87DD70}"/>
              </a:ext>
            </a:extLst>
          </p:cNvPr>
          <p:cNvSpPr>
            <a:spLocks noGrp="1"/>
          </p:cNvSpPr>
          <p:nvPr>
            <p:ph type="title"/>
          </p:nvPr>
        </p:nvSpPr>
        <p:spPr/>
        <p:txBody>
          <a:bodyPr/>
          <a:lstStyle/>
          <a:p>
            <a:r>
              <a:rPr lang="de-AT"/>
              <a:t>Wer wir sind und was wir tun</a:t>
            </a:r>
          </a:p>
        </p:txBody>
      </p:sp>
      <p:sp>
        <p:nvSpPr>
          <p:cNvPr id="3" name="Inhaltsplatzhalter 2">
            <a:extLst>
              <a:ext uri="{FF2B5EF4-FFF2-40B4-BE49-F238E27FC236}">
                <a16:creationId xmlns:a16="http://schemas.microsoft.com/office/drawing/2014/main" id="{8BD6C29B-78EF-2123-33CA-F9036B90D81E}"/>
              </a:ext>
            </a:extLst>
          </p:cNvPr>
          <p:cNvSpPr>
            <a:spLocks noGrp="1"/>
          </p:cNvSpPr>
          <p:nvPr>
            <p:ph idx="1"/>
          </p:nvPr>
        </p:nvSpPr>
        <p:spPr>
          <a:xfrm>
            <a:off x="1237860" y="1455940"/>
            <a:ext cx="10363201" cy="4774389"/>
          </a:xfrm>
        </p:spPr>
        <p:txBody>
          <a:bodyPr>
            <a:normAutofit fontScale="77500" lnSpcReduction="20000"/>
          </a:bodyPr>
          <a:lstStyle/>
          <a:p>
            <a:endParaRPr lang="de-AT" sz="2400"/>
          </a:p>
          <a:p>
            <a:r>
              <a:rPr lang="de-DE" sz="3000">
                <a:solidFill>
                  <a:schemeClr val="tx1">
                    <a:lumMod val="65000"/>
                    <a:lumOff val="35000"/>
                  </a:schemeClr>
                </a:solidFill>
                <a:latin typeface="Avenir Book" panose="02000503020000020003" pitchFamily="2" charset="0"/>
              </a:rPr>
              <a:t>LEVILO ist eine private gemeinnützige Organisation mit Sitz in Graz, Österreich, die 2021 gegründet wurde.</a:t>
            </a:r>
          </a:p>
          <a:p>
            <a:r>
              <a:rPr lang="de-DE" sz="3000">
                <a:solidFill>
                  <a:schemeClr val="tx1">
                    <a:lumMod val="65000"/>
                    <a:lumOff val="35000"/>
                  </a:schemeClr>
                </a:solidFill>
                <a:latin typeface="Avenir Book" panose="02000503020000020003" pitchFamily="2" charset="0"/>
              </a:rPr>
              <a:t>Unser Hauptziel ist es soziale und ökologische Nachhaltigkeit in verschiedenen Formen zu fördern.</a:t>
            </a:r>
            <a:r>
              <a:rPr lang="en-US" sz="3000">
                <a:solidFill>
                  <a:schemeClr val="tx1">
                    <a:lumMod val="65000"/>
                    <a:lumOff val="35000"/>
                  </a:schemeClr>
                </a:solidFill>
                <a:latin typeface="Avenir Book" panose="02000503020000020003" pitchFamily="2" charset="0"/>
              </a:rPr>
              <a:t> </a:t>
            </a:r>
          </a:p>
          <a:p>
            <a:endParaRPr lang="en-US" sz="3000">
              <a:solidFill>
                <a:schemeClr val="tx1">
                  <a:lumMod val="65000"/>
                  <a:lumOff val="35000"/>
                </a:schemeClr>
              </a:solidFill>
              <a:latin typeface="Avenir Book" panose="02000503020000020003" pitchFamily="2" charset="0"/>
            </a:endParaRPr>
          </a:p>
          <a:p>
            <a:endParaRPr lang="en-US" sz="3000">
              <a:solidFill>
                <a:schemeClr val="tx1">
                  <a:lumMod val="65000"/>
                  <a:lumOff val="35000"/>
                </a:schemeClr>
              </a:solidFill>
              <a:latin typeface="Avenir Book" panose="02000503020000020003" pitchFamily="2" charset="0"/>
            </a:endParaRPr>
          </a:p>
          <a:p>
            <a:endParaRPr lang="en-US" sz="2400"/>
          </a:p>
          <a:p>
            <a:r>
              <a:rPr lang="de-DE" sz="3100">
                <a:solidFill>
                  <a:schemeClr val="tx1">
                    <a:lumMod val="65000"/>
                    <a:lumOff val="35000"/>
                  </a:schemeClr>
                </a:solidFill>
                <a:latin typeface="Avenir Book" panose="02000503020000020003" pitchFamily="2" charset="0"/>
              </a:rPr>
              <a:t>ECOThink integriert nachhaltiges Design und Ökobilanzierung (LCA) in die berufliche Aus- und Weiterbildung (VET).</a:t>
            </a:r>
          </a:p>
          <a:p>
            <a:r>
              <a:rPr lang="de-DE" sz="3100">
                <a:solidFill>
                  <a:schemeClr val="tx1">
                    <a:lumMod val="65000"/>
                    <a:lumOff val="35000"/>
                  </a:schemeClr>
                </a:solidFill>
                <a:latin typeface="Avenir Book" panose="02000503020000020003" pitchFamily="2" charset="0"/>
              </a:rPr>
              <a:t>Es handelt sich um ein Projekt, das zukünftigen Fachkräften und Pädagogen praktische Fähigkeiten in den Bereichen nachhaltiges Produkt- und Prozessdesign, Berechnung des ökologischen Fußabdrucks und Lebenszyklusanalyse unter Verwendung von Tools wie </a:t>
            </a:r>
            <a:r>
              <a:rPr lang="de-DE" sz="3100" err="1">
                <a:solidFill>
                  <a:schemeClr val="tx1">
                    <a:lumMod val="65000"/>
                    <a:lumOff val="35000"/>
                  </a:schemeClr>
                </a:solidFill>
                <a:latin typeface="Avenir Book" panose="02000503020000020003" pitchFamily="2" charset="0"/>
              </a:rPr>
              <a:t>OpenLCA</a:t>
            </a:r>
            <a:r>
              <a:rPr lang="de-DE" sz="3100">
                <a:solidFill>
                  <a:schemeClr val="tx1">
                    <a:lumMod val="65000"/>
                    <a:lumOff val="35000"/>
                  </a:schemeClr>
                </a:solidFill>
                <a:latin typeface="Avenir Book" panose="02000503020000020003" pitchFamily="2" charset="0"/>
              </a:rPr>
              <a:t> und dem </a:t>
            </a:r>
            <a:r>
              <a:rPr lang="de-DE" sz="3100" err="1">
                <a:solidFill>
                  <a:schemeClr val="tx1">
                    <a:lumMod val="65000"/>
                    <a:lumOff val="35000"/>
                  </a:schemeClr>
                </a:solidFill>
                <a:latin typeface="Avenir Book" panose="02000503020000020003" pitchFamily="2" charset="0"/>
              </a:rPr>
              <a:t>Sustainable</a:t>
            </a:r>
            <a:r>
              <a:rPr lang="de-DE" sz="3100">
                <a:solidFill>
                  <a:schemeClr val="tx1">
                    <a:lumMod val="65000"/>
                    <a:lumOff val="35000"/>
                  </a:schemeClr>
                </a:solidFill>
                <a:latin typeface="Avenir Book" panose="02000503020000020003" pitchFamily="2" charset="0"/>
              </a:rPr>
              <a:t> </a:t>
            </a:r>
            <a:r>
              <a:rPr lang="de-DE" sz="3100" err="1">
                <a:solidFill>
                  <a:schemeClr val="tx1">
                    <a:lumMod val="65000"/>
                    <a:lumOff val="35000"/>
                  </a:schemeClr>
                </a:solidFill>
                <a:latin typeface="Avenir Book" panose="02000503020000020003" pitchFamily="2" charset="0"/>
              </a:rPr>
              <a:t>Process</a:t>
            </a:r>
            <a:r>
              <a:rPr lang="de-DE" sz="3100">
                <a:solidFill>
                  <a:schemeClr val="tx1">
                    <a:lumMod val="65000"/>
                    <a:lumOff val="35000"/>
                  </a:schemeClr>
                </a:solidFill>
                <a:latin typeface="Avenir Book" panose="02000503020000020003" pitchFamily="2" charset="0"/>
              </a:rPr>
              <a:t> Index (SPI) vermitteln soll.</a:t>
            </a:r>
            <a:endParaRPr lang="de-AT" sz="3100">
              <a:solidFill>
                <a:schemeClr val="tx1">
                  <a:lumMod val="65000"/>
                  <a:lumOff val="35000"/>
                </a:schemeClr>
              </a:solidFill>
              <a:latin typeface="Avenir Book" panose="02000503020000020003" pitchFamily="2" charset="0"/>
            </a:endParaRPr>
          </a:p>
        </p:txBody>
      </p:sp>
      <p:pic>
        <p:nvPicPr>
          <p:cNvPr id="6" name="Grafik 5">
            <a:extLst>
              <a:ext uri="{FF2B5EF4-FFF2-40B4-BE49-F238E27FC236}">
                <a16:creationId xmlns:a16="http://schemas.microsoft.com/office/drawing/2014/main" id="{A4901F69-B8DD-4648-A1A0-2A0056F19082}"/>
              </a:ext>
            </a:extLst>
          </p:cNvPr>
          <p:cNvPicPr>
            <a:picLocks noChangeAspect="1"/>
          </p:cNvPicPr>
          <p:nvPr/>
        </p:nvPicPr>
        <p:blipFill>
          <a:blip r:embed="rId2"/>
          <a:stretch>
            <a:fillRect/>
          </a:stretch>
        </p:blipFill>
        <p:spPr>
          <a:xfrm>
            <a:off x="1119124" y="1189704"/>
            <a:ext cx="2032201" cy="496958"/>
          </a:xfrm>
          <a:prstGeom prst="rect">
            <a:avLst/>
          </a:prstGeom>
        </p:spPr>
      </p:pic>
      <p:pic>
        <p:nvPicPr>
          <p:cNvPr id="7" name="Grafik 6">
            <a:extLst>
              <a:ext uri="{FF2B5EF4-FFF2-40B4-BE49-F238E27FC236}">
                <a16:creationId xmlns:a16="http://schemas.microsoft.com/office/drawing/2014/main" id="{72825B2F-75F2-0879-743D-FD2E0F9CB30A}"/>
              </a:ext>
            </a:extLst>
          </p:cNvPr>
          <p:cNvPicPr>
            <a:picLocks noChangeAspect="1"/>
          </p:cNvPicPr>
          <p:nvPr/>
        </p:nvPicPr>
        <p:blipFill>
          <a:blip r:embed="rId3"/>
          <a:stretch>
            <a:fillRect/>
          </a:stretch>
        </p:blipFill>
        <p:spPr>
          <a:xfrm>
            <a:off x="1119124" y="3484072"/>
            <a:ext cx="2269671" cy="611588"/>
          </a:xfrm>
          <a:prstGeom prst="rect">
            <a:avLst/>
          </a:prstGeom>
        </p:spPr>
      </p:pic>
    </p:spTree>
    <p:extLst>
      <p:ext uri="{BB962C8B-B14F-4D97-AF65-F5344CB8AC3E}">
        <p14:creationId xmlns:p14="http://schemas.microsoft.com/office/powerpoint/2010/main" val="372314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2B22-2D0D-37D2-C126-FDE0EFE460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41315F-497A-2F9E-859D-714CAEDF0D42}"/>
              </a:ext>
            </a:extLst>
          </p:cNvPr>
          <p:cNvSpPr>
            <a:spLocks noGrp="1"/>
          </p:cNvSpPr>
          <p:nvPr>
            <p:ph type="title"/>
          </p:nvPr>
        </p:nvSpPr>
        <p:spPr/>
        <p:txBody>
          <a:bodyPr/>
          <a:lstStyle/>
          <a:p>
            <a:r>
              <a:rPr lang="de-AT" noProof="0"/>
              <a:t>Ziel und Umfang: Funktionale Einheit</a:t>
            </a:r>
          </a:p>
        </p:txBody>
      </p:sp>
      <p:sp>
        <p:nvSpPr>
          <p:cNvPr id="3" name="Textplatzhalter 2">
            <a:extLst>
              <a:ext uri="{FF2B5EF4-FFF2-40B4-BE49-F238E27FC236}">
                <a16:creationId xmlns:a16="http://schemas.microsoft.com/office/drawing/2014/main" id="{F79B9E80-4B73-1A21-4B40-A9BD5ED95CF7}"/>
              </a:ext>
            </a:extLst>
          </p:cNvPr>
          <p:cNvSpPr>
            <a:spLocks noGrp="1"/>
          </p:cNvSpPr>
          <p:nvPr>
            <p:ph idx="1"/>
          </p:nvPr>
        </p:nvSpPr>
        <p:spPr/>
        <p:txBody>
          <a:bodyPr>
            <a:normAutofit/>
          </a:bodyPr>
          <a:lstStyle/>
          <a:p>
            <a:pPr marL="342900">
              <a:buClr>
                <a:srgbClr val="7FCB2C"/>
              </a:buClr>
              <a:buFont typeface="Courier New" panose="02070309020205020404" pitchFamily="49" charset="0"/>
              <a:buChar char="o"/>
            </a:pPr>
            <a:r>
              <a:rPr lang="de-AT" sz="2400" noProof="0">
                <a:solidFill>
                  <a:schemeClr val="tx1">
                    <a:lumMod val="65000"/>
                    <a:lumOff val="35000"/>
                  </a:schemeClr>
                </a:solidFill>
                <a:latin typeface="Avenir Book" panose="02000503020000020003" pitchFamily="2" charset="0"/>
              </a:rPr>
              <a:t>Bezugseinheit</a:t>
            </a:r>
          </a:p>
        </p:txBody>
      </p:sp>
      <p:pic>
        <p:nvPicPr>
          <p:cNvPr id="5" name="Grafik 4" descr="Microsoft Paint">
            <a:extLst>
              <a:ext uri="{FF2B5EF4-FFF2-40B4-BE49-F238E27FC236}">
                <a16:creationId xmlns:a16="http://schemas.microsoft.com/office/drawing/2014/main" id="{9B784E79-976A-1A9E-4F93-B915F021058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796255" y="1289538"/>
            <a:ext cx="1231311" cy="1231311"/>
          </a:xfrm>
          <a:prstGeom prst="rect">
            <a:avLst/>
          </a:prstGeom>
        </p:spPr>
      </p:pic>
      <p:pic>
        <p:nvPicPr>
          <p:cNvPr id="6" name="Grafik 5" descr="Microsoft Paint">
            <a:extLst>
              <a:ext uri="{FF2B5EF4-FFF2-40B4-BE49-F238E27FC236}">
                <a16:creationId xmlns:a16="http://schemas.microsoft.com/office/drawing/2014/main" id="{78962758-C526-D932-B586-E19210A62F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98465" y="1412615"/>
            <a:ext cx="1097280" cy="1097280"/>
          </a:xfrm>
          <a:prstGeom prst="rect">
            <a:avLst/>
          </a:prstGeom>
        </p:spPr>
      </p:pic>
      <p:sp>
        <p:nvSpPr>
          <p:cNvPr id="4" name="Textplatzhalter 2">
            <a:extLst>
              <a:ext uri="{FF2B5EF4-FFF2-40B4-BE49-F238E27FC236}">
                <a16:creationId xmlns:a16="http://schemas.microsoft.com/office/drawing/2014/main" id="{58B6C427-046C-F854-7E38-A3D890549946}"/>
              </a:ext>
            </a:extLst>
          </p:cNvPr>
          <p:cNvSpPr txBox="1">
            <a:spLocks/>
          </p:cNvSpPr>
          <p:nvPr/>
        </p:nvSpPr>
        <p:spPr>
          <a:xfrm>
            <a:off x="5702184" y="2776959"/>
            <a:ext cx="1693561"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720"/>
              </a:spcAft>
              <a:buClr>
                <a:srgbClr val="7FCB2C"/>
              </a:buClr>
            </a:pPr>
            <a:r>
              <a:rPr lang="de-AT" sz="1920" noProof="0">
                <a:solidFill>
                  <a:schemeClr val="tx1">
                    <a:lumMod val="65000"/>
                    <a:lumOff val="35000"/>
                  </a:schemeClr>
                </a:solidFill>
                <a:latin typeface="Avenir Book" panose="02000503020000020003" pitchFamily="2" charset="0"/>
              </a:rPr>
              <a:t>1 Eimer?</a:t>
            </a:r>
          </a:p>
          <a:p>
            <a:pPr>
              <a:spcAft>
                <a:spcPts val="720"/>
              </a:spcAft>
              <a:buClr>
                <a:srgbClr val="7FCB2C"/>
              </a:buClr>
            </a:pPr>
            <a:r>
              <a:rPr lang="de-AT" sz="1920" noProof="0">
                <a:solidFill>
                  <a:schemeClr val="tx1">
                    <a:lumMod val="65000"/>
                    <a:lumOff val="35000"/>
                  </a:schemeClr>
                </a:solidFill>
                <a:latin typeface="Avenir Book" panose="02000503020000020003" pitchFamily="2" charset="0"/>
              </a:rPr>
              <a:t>1 L?</a:t>
            </a:r>
            <a:endParaRPr lang="de-AT" sz="1440" noProof="0">
              <a:solidFill>
                <a:schemeClr val="tx1">
                  <a:lumMod val="65000"/>
                  <a:lumOff val="35000"/>
                </a:schemeClr>
              </a:solidFill>
              <a:latin typeface="Avenir Book" panose="02000503020000020003" pitchFamily="2" charset="0"/>
            </a:endParaRPr>
          </a:p>
        </p:txBody>
      </p:sp>
      <p:sp>
        <p:nvSpPr>
          <p:cNvPr id="16" name="Textplatzhalter 2">
            <a:extLst>
              <a:ext uri="{FF2B5EF4-FFF2-40B4-BE49-F238E27FC236}">
                <a16:creationId xmlns:a16="http://schemas.microsoft.com/office/drawing/2014/main" id="{6CCC429A-17F6-65D3-4492-7DEAC6F426DE}"/>
              </a:ext>
            </a:extLst>
          </p:cNvPr>
          <p:cNvSpPr txBox="1">
            <a:spLocks/>
          </p:cNvSpPr>
          <p:nvPr/>
        </p:nvSpPr>
        <p:spPr>
          <a:xfrm>
            <a:off x="8942418" y="4783729"/>
            <a:ext cx="2793536"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endParaRPr lang="de-AT" sz="1440" noProof="0">
              <a:solidFill>
                <a:schemeClr val="tx1">
                  <a:lumMod val="65000"/>
                  <a:lumOff val="35000"/>
                </a:schemeClr>
              </a:solidFill>
              <a:latin typeface="Futura Medium"/>
            </a:endParaRPr>
          </a:p>
        </p:txBody>
      </p:sp>
    </p:spTree>
    <p:extLst>
      <p:ext uri="{BB962C8B-B14F-4D97-AF65-F5344CB8AC3E}">
        <p14:creationId xmlns:p14="http://schemas.microsoft.com/office/powerpoint/2010/main" val="3614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7E97-8A3D-A1C1-8281-21F463194E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184703-A909-7B7C-6561-8FC7DDFB776B}"/>
              </a:ext>
            </a:extLst>
          </p:cNvPr>
          <p:cNvSpPr>
            <a:spLocks noGrp="1"/>
          </p:cNvSpPr>
          <p:nvPr>
            <p:ph type="title"/>
          </p:nvPr>
        </p:nvSpPr>
        <p:spPr>
          <a:xfrm>
            <a:off x="1237861" y="415729"/>
            <a:ext cx="8154112" cy="617699"/>
          </a:xfrm>
        </p:spPr>
        <p:txBody>
          <a:bodyPr/>
          <a:lstStyle/>
          <a:p>
            <a:r>
              <a:rPr lang="de-AT" noProof="0"/>
              <a:t>Ziel und Umfang</a:t>
            </a:r>
            <a:r>
              <a:rPr lang="de-AT"/>
              <a:t>: Funktionale Einheit</a:t>
            </a:r>
            <a:endParaRPr lang="de-AT" noProof="0"/>
          </a:p>
        </p:txBody>
      </p:sp>
      <p:sp>
        <p:nvSpPr>
          <p:cNvPr id="3" name="Textplatzhalter 2">
            <a:extLst>
              <a:ext uri="{FF2B5EF4-FFF2-40B4-BE49-F238E27FC236}">
                <a16:creationId xmlns:a16="http://schemas.microsoft.com/office/drawing/2014/main" id="{C19257D0-F9DA-C887-C7C1-C9FBC121387F}"/>
              </a:ext>
            </a:extLst>
          </p:cNvPr>
          <p:cNvSpPr>
            <a:spLocks noGrp="1"/>
          </p:cNvSpPr>
          <p:nvPr>
            <p:ph idx="1"/>
          </p:nvPr>
        </p:nvSpPr>
        <p:spPr/>
        <p:txBody>
          <a:bodyPr>
            <a:normAutofit/>
          </a:bodyPr>
          <a:lstStyle/>
          <a:p>
            <a:pPr marL="342900">
              <a:buClr>
                <a:srgbClr val="7FCB2C"/>
              </a:buClr>
              <a:buFont typeface="Courier New" panose="02070309020205020404" pitchFamily="49" charset="0"/>
              <a:buChar char="o"/>
            </a:pPr>
            <a:r>
              <a:rPr lang="de-AT" sz="2400" noProof="0">
                <a:solidFill>
                  <a:schemeClr val="tx1">
                    <a:lumMod val="65000"/>
                    <a:lumOff val="35000"/>
                  </a:schemeClr>
                </a:solidFill>
                <a:latin typeface="Avenir Book" panose="02000503020000020003" pitchFamily="2" charset="0"/>
              </a:rPr>
              <a:t>Bezugseinheit</a:t>
            </a:r>
          </a:p>
          <a:p>
            <a:pPr marL="342900">
              <a:buClr>
                <a:srgbClr val="7FCB2C"/>
              </a:buClr>
              <a:buFont typeface="Courier New" panose="02070309020205020404" pitchFamily="49" charset="0"/>
              <a:buChar char="o"/>
            </a:pPr>
            <a:r>
              <a:rPr lang="de-AT" sz="2400" noProof="0">
                <a:solidFill>
                  <a:schemeClr val="tx1">
                    <a:lumMod val="65000"/>
                    <a:lumOff val="35000"/>
                  </a:schemeClr>
                </a:solidFill>
                <a:latin typeface="Avenir Book" panose="02000503020000020003" pitchFamily="2" charset="0"/>
              </a:rPr>
              <a:t>Funktionale Einheit </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Was?</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Wie viel?</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Wie lange?</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Wo?</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Wie gut?</a:t>
            </a:r>
          </a:p>
        </p:txBody>
      </p:sp>
      <p:grpSp>
        <p:nvGrpSpPr>
          <p:cNvPr id="9" name="Gruppieren 8">
            <a:extLst>
              <a:ext uri="{FF2B5EF4-FFF2-40B4-BE49-F238E27FC236}">
                <a16:creationId xmlns:a16="http://schemas.microsoft.com/office/drawing/2014/main" id="{FDE052B7-C5CB-BA14-EF5D-8B2E0DE64ED0}"/>
              </a:ext>
            </a:extLst>
          </p:cNvPr>
          <p:cNvGrpSpPr/>
          <p:nvPr/>
        </p:nvGrpSpPr>
        <p:grpSpPr>
          <a:xfrm>
            <a:off x="8379656" y="2264455"/>
            <a:ext cx="1166400" cy="1166400"/>
            <a:chOff x="4243388" y="3650456"/>
            <a:chExt cx="972000" cy="972000"/>
          </a:xfrm>
          <a:blipFill>
            <a:blip r:embed="rId2"/>
            <a:tile tx="0" ty="0" sx="100000" sy="100000" flip="none" algn="tl"/>
          </a:blipFill>
        </p:grpSpPr>
        <p:sp>
          <p:nvSpPr>
            <p:cNvPr id="7" name="Rechteck 6">
              <a:extLst>
                <a:ext uri="{FF2B5EF4-FFF2-40B4-BE49-F238E27FC236}">
                  <a16:creationId xmlns:a16="http://schemas.microsoft.com/office/drawing/2014/main" id="{FFBB963A-19BC-FCCB-1036-E835C1DDFF91}"/>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8" name="Rechteck 7">
              <a:extLst>
                <a:ext uri="{FF2B5EF4-FFF2-40B4-BE49-F238E27FC236}">
                  <a16:creationId xmlns:a16="http://schemas.microsoft.com/office/drawing/2014/main" id="{F8CC3E2A-C73F-2245-73FF-2029FCD1E67B}"/>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grpSp>
      <p:sp>
        <p:nvSpPr>
          <p:cNvPr id="12" name="Rechteck 11">
            <a:extLst>
              <a:ext uri="{FF2B5EF4-FFF2-40B4-BE49-F238E27FC236}">
                <a16:creationId xmlns:a16="http://schemas.microsoft.com/office/drawing/2014/main" id="{94D7312B-877E-7BE4-3259-B2235C6DC1E5}"/>
              </a:ext>
            </a:extLst>
          </p:cNvPr>
          <p:cNvSpPr/>
          <p:nvPr/>
        </p:nvSpPr>
        <p:spPr>
          <a:xfrm>
            <a:off x="9908690" y="2264455"/>
            <a:ext cx="1166400" cy="116640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13" name="Rechteck 12">
            <a:extLst>
              <a:ext uri="{FF2B5EF4-FFF2-40B4-BE49-F238E27FC236}">
                <a16:creationId xmlns:a16="http://schemas.microsoft.com/office/drawing/2014/main" id="{941FD9E1-DE2D-40C0-F3BC-6F3813136DD6}"/>
              </a:ext>
            </a:extLst>
          </p:cNvPr>
          <p:cNvSpPr/>
          <p:nvPr/>
        </p:nvSpPr>
        <p:spPr>
          <a:xfrm>
            <a:off x="9908690" y="2264455"/>
            <a:ext cx="1166400" cy="1166400"/>
          </a:xfrm>
          <a:prstGeom prst="rect">
            <a:avLst/>
          </a:prstGeom>
          <a:blipFill>
            <a:blip r:embed="rId2"/>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10" name="Textplatzhalter 2">
            <a:extLst>
              <a:ext uri="{FF2B5EF4-FFF2-40B4-BE49-F238E27FC236}">
                <a16:creationId xmlns:a16="http://schemas.microsoft.com/office/drawing/2014/main" id="{D0F1F398-AA07-989A-D0C3-D72EF665EC19}"/>
              </a:ext>
            </a:extLst>
          </p:cNvPr>
          <p:cNvSpPr txBox="1">
            <a:spLocks/>
          </p:cNvSpPr>
          <p:nvPr/>
        </p:nvSpPr>
        <p:spPr>
          <a:xfrm>
            <a:off x="8000121" y="3588054"/>
            <a:ext cx="3418157" cy="1671700"/>
          </a:xfrm>
          <a:prstGeom prst="rect">
            <a:avLst/>
          </a:prstGeom>
        </p:spPr>
        <p:txBody>
          <a:bodyPr vert="horz" lIns="0" tIns="54864" rIns="109728" bIns="54864" rtlCol="0">
            <a:normAutofit lnSpcReduction="10000"/>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r>
              <a:rPr lang="de-AT" sz="1920" noProof="0">
                <a:solidFill>
                  <a:schemeClr val="tx1">
                    <a:lumMod val="65000"/>
                    <a:lumOff val="35000"/>
                  </a:schemeClr>
                </a:solidFill>
                <a:latin typeface="Avenir Book" panose="02000503020000020003" pitchFamily="2" charset="0"/>
              </a:rPr>
              <a:t>1 m² Wandfläche, gestrichen,</a:t>
            </a:r>
          </a:p>
          <a:p>
            <a:pPr algn="ctr">
              <a:spcAft>
                <a:spcPts val="720"/>
              </a:spcAft>
              <a:buClr>
                <a:srgbClr val="7FCB2C"/>
              </a:buClr>
            </a:pPr>
            <a:r>
              <a:rPr lang="de-AT" sz="1920" noProof="0">
                <a:solidFill>
                  <a:schemeClr val="tx1">
                    <a:lumMod val="65000"/>
                    <a:lumOff val="35000"/>
                  </a:schemeClr>
                </a:solidFill>
                <a:latin typeface="Avenir Book" panose="02000503020000020003" pitchFamily="2" charset="0"/>
              </a:rPr>
              <a:t>Haltbarkeit 10 Jahre, </a:t>
            </a:r>
          </a:p>
          <a:p>
            <a:pPr algn="ctr">
              <a:spcAft>
                <a:spcPts val="720"/>
              </a:spcAft>
              <a:buClr>
                <a:srgbClr val="7FCB2C"/>
              </a:buClr>
            </a:pPr>
            <a:r>
              <a:rPr lang="de-AT" sz="1920" noProof="0">
                <a:solidFill>
                  <a:schemeClr val="tx1">
                    <a:lumMod val="65000"/>
                    <a:lumOff val="35000"/>
                  </a:schemeClr>
                </a:solidFill>
                <a:latin typeface="Avenir Book" panose="02000503020000020003" pitchFamily="2" charset="0"/>
              </a:rPr>
              <a:t>Außenwand in Österreich, </a:t>
            </a:r>
          </a:p>
          <a:p>
            <a:pPr algn="ctr">
              <a:spcAft>
                <a:spcPts val="720"/>
              </a:spcAft>
              <a:buClr>
                <a:srgbClr val="7FCB2C"/>
              </a:buClr>
            </a:pPr>
            <a:r>
              <a:rPr lang="de-AT" sz="1920" noProof="0">
                <a:solidFill>
                  <a:schemeClr val="tx1">
                    <a:lumMod val="65000"/>
                    <a:lumOff val="35000"/>
                  </a:schemeClr>
                </a:solidFill>
                <a:latin typeface="Avenir Book" panose="02000503020000020003" pitchFamily="2" charset="0"/>
              </a:rPr>
              <a:t>mit hoher Deckkraft</a:t>
            </a:r>
            <a:endParaRPr lang="de-AT" sz="1440" noProof="0">
              <a:solidFill>
                <a:schemeClr val="tx1">
                  <a:lumMod val="65000"/>
                  <a:lumOff val="35000"/>
                </a:schemeClr>
              </a:solidFill>
              <a:latin typeface="Avenir Book" panose="02000503020000020003" pitchFamily="2" charset="0"/>
            </a:endParaRPr>
          </a:p>
        </p:txBody>
      </p:sp>
      <p:grpSp>
        <p:nvGrpSpPr>
          <p:cNvPr id="17" name="Gruppieren 16">
            <a:extLst>
              <a:ext uri="{FF2B5EF4-FFF2-40B4-BE49-F238E27FC236}">
                <a16:creationId xmlns:a16="http://schemas.microsoft.com/office/drawing/2014/main" id="{25E6C856-2826-8296-CC80-69F557CA9A0D}"/>
              </a:ext>
            </a:extLst>
          </p:cNvPr>
          <p:cNvGrpSpPr/>
          <p:nvPr/>
        </p:nvGrpSpPr>
        <p:grpSpPr>
          <a:xfrm>
            <a:off x="8379656" y="2264455"/>
            <a:ext cx="1166400" cy="1166400"/>
            <a:chOff x="4243388" y="3650456"/>
            <a:chExt cx="972000" cy="972000"/>
          </a:xfrm>
          <a:solidFill>
            <a:srgbClr val="1DA281">
              <a:alpha val="46000"/>
            </a:srgbClr>
          </a:solidFill>
        </p:grpSpPr>
        <p:sp>
          <p:nvSpPr>
            <p:cNvPr id="18" name="Rechteck 17">
              <a:extLst>
                <a:ext uri="{FF2B5EF4-FFF2-40B4-BE49-F238E27FC236}">
                  <a16:creationId xmlns:a16="http://schemas.microsoft.com/office/drawing/2014/main" id="{94003C5B-D5B8-9A25-0EBE-441376B460FB}"/>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19" name="Rechteck 18">
              <a:extLst>
                <a:ext uri="{FF2B5EF4-FFF2-40B4-BE49-F238E27FC236}">
                  <a16:creationId xmlns:a16="http://schemas.microsoft.com/office/drawing/2014/main" id="{106F0570-DC83-921C-C4C3-D020423A4964}"/>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grpSp>
      <p:sp>
        <p:nvSpPr>
          <p:cNvPr id="20" name="Rechteck 19">
            <a:extLst>
              <a:ext uri="{FF2B5EF4-FFF2-40B4-BE49-F238E27FC236}">
                <a16:creationId xmlns:a16="http://schemas.microsoft.com/office/drawing/2014/main" id="{6B6F664B-166E-1538-AB38-85C04912E38F}"/>
              </a:ext>
            </a:extLst>
          </p:cNvPr>
          <p:cNvSpPr/>
          <p:nvPr/>
        </p:nvSpPr>
        <p:spPr>
          <a:xfrm>
            <a:off x="9908690" y="2262600"/>
            <a:ext cx="1166400" cy="1166400"/>
          </a:xfrm>
          <a:prstGeom prst="rect">
            <a:avLst/>
          </a:prstGeom>
          <a:solidFill>
            <a:srgbClr val="F3DE2C">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21" name="Rechteck 20">
            <a:extLst>
              <a:ext uri="{FF2B5EF4-FFF2-40B4-BE49-F238E27FC236}">
                <a16:creationId xmlns:a16="http://schemas.microsoft.com/office/drawing/2014/main" id="{F6ECF861-8698-CD25-292A-E60682AA3F66}"/>
              </a:ext>
            </a:extLst>
          </p:cNvPr>
          <p:cNvSpPr/>
          <p:nvPr/>
        </p:nvSpPr>
        <p:spPr>
          <a:xfrm>
            <a:off x="9908690" y="2262600"/>
            <a:ext cx="1166400" cy="1166400"/>
          </a:xfrm>
          <a:prstGeom prst="rect">
            <a:avLst/>
          </a:prstGeom>
          <a:solidFill>
            <a:srgbClr val="F3DE2C">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pic>
        <p:nvPicPr>
          <p:cNvPr id="11" name="Grafik 10" descr="Microsoft Paint">
            <a:extLst>
              <a:ext uri="{FF2B5EF4-FFF2-40B4-BE49-F238E27FC236}">
                <a16:creationId xmlns:a16="http://schemas.microsoft.com/office/drawing/2014/main" id="{5B6E4C46-970F-261B-8E29-08E27326355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96255" y="1289538"/>
            <a:ext cx="1231311" cy="1231311"/>
          </a:xfrm>
          <a:prstGeom prst="rect">
            <a:avLst/>
          </a:prstGeom>
        </p:spPr>
      </p:pic>
      <p:pic>
        <p:nvPicPr>
          <p:cNvPr id="22" name="Grafik 21" descr="Microsoft Paint">
            <a:extLst>
              <a:ext uri="{FF2B5EF4-FFF2-40B4-BE49-F238E27FC236}">
                <a16:creationId xmlns:a16="http://schemas.microsoft.com/office/drawing/2014/main" id="{2FA40215-8B63-9176-D820-EF167692F9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98465" y="1412615"/>
            <a:ext cx="1097280" cy="1097280"/>
          </a:xfrm>
          <a:prstGeom prst="rect">
            <a:avLst/>
          </a:prstGeom>
        </p:spPr>
      </p:pic>
      <p:sp>
        <p:nvSpPr>
          <p:cNvPr id="23" name="Textplatzhalter 2">
            <a:extLst>
              <a:ext uri="{FF2B5EF4-FFF2-40B4-BE49-F238E27FC236}">
                <a16:creationId xmlns:a16="http://schemas.microsoft.com/office/drawing/2014/main" id="{D1DB0F69-2A96-52D1-7A71-717808C0EC42}"/>
              </a:ext>
            </a:extLst>
          </p:cNvPr>
          <p:cNvSpPr txBox="1">
            <a:spLocks/>
          </p:cNvSpPr>
          <p:nvPr/>
        </p:nvSpPr>
        <p:spPr>
          <a:xfrm>
            <a:off x="5702184" y="2776959"/>
            <a:ext cx="1693561"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720"/>
              </a:spcAft>
              <a:buClr>
                <a:srgbClr val="7FCB2C"/>
              </a:buClr>
            </a:pPr>
            <a:r>
              <a:rPr lang="de-AT" sz="1920" noProof="0">
                <a:solidFill>
                  <a:schemeClr val="tx1">
                    <a:lumMod val="65000"/>
                    <a:lumOff val="35000"/>
                  </a:schemeClr>
                </a:solidFill>
                <a:latin typeface="Avenir Book" panose="02000503020000020003" pitchFamily="2" charset="0"/>
              </a:rPr>
              <a:t>1 Eimer?</a:t>
            </a:r>
          </a:p>
          <a:p>
            <a:pPr>
              <a:spcAft>
                <a:spcPts val="720"/>
              </a:spcAft>
              <a:buClr>
                <a:srgbClr val="7FCB2C"/>
              </a:buClr>
            </a:pPr>
            <a:r>
              <a:rPr lang="de-AT" sz="1920" noProof="0">
                <a:solidFill>
                  <a:schemeClr val="tx1">
                    <a:lumMod val="65000"/>
                    <a:lumOff val="35000"/>
                  </a:schemeClr>
                </a:solidFill>
                <a:latin typeface="Avenir Book" panose="02000503020000020003" pitchFamily="2" charset="0"/>
              </a:rPr>
              <a:t>1 L?</a:t>
            </a:r>
            <a:endParaRPr lang="de-AT" sz="1440" noProof="0">
              <a:solidFill>
                <a:schemeClr val="tx1">
                  <a:lumMod val="65000"/>
                  <a:lumOff val="35000"/>
                </a:schemeClr>
              </a:solidFill>
              <a:latin typeface="Avenir Book" panose="02000503020000020003" pitchFamily="2" charset="0"/>
            </a:endParaRPr>
          </a:p>
        </p:txBody>
      </p:sp>
    </p:spTree>
    <p:extLst>
      <p:ext uri="{BB962C8B-B14F-4D97-AF65-F5344CB8AC3E}">
        <p14:creationId xmlns:p14="http://schemas.microsoft.com/office/powerpoint/2010/main" val="101562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4869-D2C5-CE95-5222-976FD80405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9315BE-34D0-BAA2-826B-E5233FFEE302}"/>
              </a:ext>
            </a:extLst>
          </p:cNvPr>
          <p:cNvSpPr>
            <a:spLocks noGrp="1"/>
          </p:cNvSpPr>
          <p:nvPr>
            <p:ph type="title"/>
          </p:nvPr>
        </p:nvSpPr>
        <p:spPr>
          <a:xfrm>
            <a:off x="1237861" y="415729"/>
            <a:ext cx="8471827" cy="617699"/>
          </a:xfrm>
        </p:spPr>
        <p:txBody>
          <a:bodyPr/>
          <a:lstStyle/>
          <a:p>
            <a:r>
              <a:rPr lang="de-AT" noProof="0"/>
              <a:t>Ziel und Umfang</a:t>
            </a:r>
            <a:r>
              <a:rPr lang="de-AT"/>
              <a:t>: Funktionale Einheit</a:t>
            </a:r>
            <a:endParaRPr lang="de-AT" noProof="0"/>
          </a:p>
        </p:txBody>
      </p:sp>
      <p:sp>
        <p:nvSpPr>
          <p:cNvPr id="3" name="Textplatzhalter 2">
            <a:extLst>
              <a:ext uri="{FF2B5EF4-FFF2-40B4-BE49-F238E27FC236}">
                <a16:creationId xmlns:a16="http://schemas.microsoft.com/office/drawing/2014/main" id="{B1B3DF14-0A64-083B-47C5-7FCA17D39450}"/>
              </a:ext>
            </a:extLst>
          </p:cNvPr>
          <p:cNvSpPr>
            <a:spLocks noGrp="1"/>
          </p:cNvSpPr>
          <p:nvPr>
            <p:ph idx="1"/>
          </p:nvPr>
        </p:nvSpPr>
        <p:spPr/>
        <p:txBody>
          <a:bodyPr>
            <a:normAutofit/>
          </a:bodyPr>
          <a:lstStyle/>
          <a:p>
            <a:pPr marL="342900">
              <a:buClr>
                <a:srgbClr val="7FCB2C"/>
              </a:buClr>
              <a:buFont typeface="Courier New" panose="02070309020205020404" pitchFamily="49" charset="0"/>
              <a:buChar char="o"/>
            </a:pPr>
            <a:r>
              <a:rPr lang="de-AT" sz="2400" noProof="0">
                <a:solidFill>
                  <a:schemeClr val="tx1">
                    <a:lumMod val="65000"/>
                    <a:lumOff val="35000"/>
                  </a:schemeClr>
                </a:solidFill>
                <a:latin typeface="Avenir Book" panose="02000503020000020003" pitchFamily="2" charset="0"/>
              </a:rPr>
              <a:t>Bezugseinheit</a:t>
            </a:r>
          </a:p>
          <a:p>
            <a:pPr marL="342900">
              <a:buClr>
                <a:srgbClr val="7FCB2C"/>
              </a:buClr>
              <a:buFont typeface="Courier New" panose="02070309020205020404" pitchFamily="49" charset="0"/>
              <a:buChar char="o"/>
            </a:pPr>
            <a:r>
              <a:rPr lang="de-AT" sz="2400" noProof="0">
                <a:solidFill>
                  <a:schemeClr val="tx1">
                    <a:lumMod val="65000"/>
                    <a:lumOff val="35000"/>
                  </a:schemeClr>
                </a:solidFill>
                <a:latin typeface="Avenir Book" panose="02000503020000020003" pitchFamily="2" charset="0"/>
              </a:rPr>
              <a:t>Funktionale Einheit </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Was?</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Wie viel?</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Wie lange?</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Wo?</a:t>
            </a:r>
          </a:p>
          <a:p>
            <a:pPr marL="1234440" lvl="1">
              <a:spcAft>
                <a:spcPts val="720"/>
              </a:spcAft>
              <a:buClr>
                <a:srgbClr val="7FCB2C"/>
              </a:buClr>
              <a:buFont typeface="Courier New" panose="02070309020205020404" pitchFamily="49" charset="0"/>
              <a:buChar char="o"/>
            </a:pPr>
            <a:r>
              <a:rPr lang="de-AT" sz="1920" noProof="0">
                <a:solidFill>
                  <a:schemeClr val="tx1">
                    <a:lumMod val="65000"/>
                    <a:lumOff val="35000"/>
                  </a:schemeClr>
                </a:solidFill>
                <a:latin typeface="Avenir Book" panose="02000503020000020003" pitchFamily="2" charset="0"/>
              </a:rPr>
              <a:t>Wie gut?</a:t>
            </a:r>
            <a:endParaRPr lang="de-AT" sz="2320">
              <a:solidFill>
                <a:schemeClr val="tx1">
                  <a:lumMod val="65000"/>
                  <a:lumOff val="35000"/>
                </a:schemeClr>
              </a:solidFill>
              <a:latin typeface="Avenir Book" panose="02000503020000020003" pitchFamily="2" charset="0"/>
            </a:endParaRPr>
          </a:p>
          <a:p>
            <a:pPr marL="342900">
              <a:spcAft>
                <a:spcPts val="720"/>
              </a:spcAft>
              <a:buClr>
                <a:srgbClr val="7FCB2C"/>
              </a:buClr>
              <a:buFont typeface="Courier New" panose="02070309020205020404" pitchFamily="49" charset="0"/>
              <a:buChar char="o"/>
            </a:pPr>
            <a:r>
              <a:rPr lang="de-AT" sz="2400">
                <a:solidFill>
                  <a:schemeClr val="tx1">
                    <a:lumMod val="65000"/>
                    <a:lumOff val="35000"/>
                  </a:schemeClr>
                </a:solidFill>
                <a:latin typeface="Avenir Book" panose="02000503020000020003" pitchFamily="2" charset="0"/>
              </a:rPr>
              <a:t>Referenzfluss</a:t>
            </a:r>
          </a:p>
          <a:p>
            <a:pPr marL="800100" lvl="1">
              <a:spcAft>
                <a:spcPts val="720"/>
              </a:spcAft>
              <a:buClr>
                <a:srgbClr val="7FCB2C"/>
              </a:buClr>
              <a:buFont typeface="Courier New" panose="02070309020205020404" pitchFamily="49" charset="0"/>
              <a:buChar char="o"/>
            </a:pPr>
            <a:r>
              <a:rPr lang="de-AT" sz="2000">
                <a:solidFill>
                  <a:schemeClr val="tx1">
                    <a:lumMod val="65000"/>
                    <a:lumOff val="35000"/>
                  </a:schemeClr>
                </a:solidFill>
                <a:latin typeface="Avenir Book" panose="02000503020000020003" pitchFamily="2" charset="0"/>
              </a:rPr>
              <a:t>Wie hoch ist der Verbrauch?</a:t>
            </a:r>
          </a:p>
          <a:p>
            <a:pPr marL="800100" lvl="1">
              <a:spcAft>
                <a:spcPts val="720"/>
              </a:spcAft>
              <a:buClr>
                <a:srgbClr val="7FCB2C"/>
              </a:buClr>
              <a:buFont typeface="Courier New" panose="02070309020205020404" pitchFamily="49" charset="0"/>
              <a:buChar char="o"/>
            </a:pPr>
            <a:r>
              <a:rPr lang="de-AT" sz="2000">
                <a:solidFill>
                  <a:schemeClr val="tx1">
                    <a:lumMod val="65000"/>
                    <a:lumOff val="35000"/>
                  </a:schemeClr>
                </a:solidFill>
                <a:latin typeface="Avenir Book" panose="02000503020000020003" pitchFamily="2" charset="0"/>
              </a:rPr>
              <a:t>Farbe 1: 1 Anstrich (je 1L), alle 3 Jahre</a:t>
            </a:r>
          </a:p>
          <a:p>
            <a:pPr marL="800100" lvl="1">
              <a:spcAft>
                <a:spcPts val="720"/>
              </a:spcAft>
              <a:buClr>
                <a:srgbClr val="7FCB2C"/>
              </a:buClr>
              <a:buFont typeface="Courier New" panose="02070309020205020404" pitchFamily="49" charset="0"/>
              <a:buChar char="o"/>
            </a:pPr>
            <a:r>
              <a:rPr lang="de-AT" sz="2000">
                <a:solidFill>
                  <a:schemeClr val="tx1">
                    <a:lumMod val="65000"/>
                    <a:lumOff val="35000"/>
                  </a:schemeClr>
                </a:solidFill>
                <a:latin typeface="Avenir Book" panose="02000503020000020003" pitchFamily="2" charset="0"/>
              </a:rPr>
              <a:t>Farbe 2: 2 Anstriche (je 0,5L) alle 5 Jahre</a:t>
            </a:r>
            <a:endParaRPr lang="de-AT" sz="1600">
              <a:solidFill>
                <a:schemeClr val="tx1">
                  <a:lumMod val="65000"/>
                  <a:lumOff val="35000"/>
                </a:schemeClr>
              </a:solidFill>
              <a:latin typeface="Avenir Book" panose="02000503020000020003" pitchFamily="2" charset="0"/>
            </a:endParaRPr>
          </a:p>
        </p:txBody>
      </p:sp>
      <p:sp>
        <p:nvSpPr>
          <p:cNvPr id="14" name="Textplatzhalter 2">
            <a:extLst>
              <a:ext uri="{FF2B5EF4-FFF2-40B4-BE49-F238E27FC236}">
                <a16:creationId xmlns:a16="http://schemas.microsoft.com/office/drawing/2014/main" id="{BC164F40-4415-88E0-B31C-EEB750F11DF2}"/>
              </a:ext>
            </a:extLst>
          </p:cNvPr>
          <p:cNvSpPr txBox="1">
            <a:spLocks/>
          </p:cNvSpPr>
          <p:nvPr/>
        </p:nvSpPr>
        <p:spPr>
          <a:xfrm>
            <a:off x="6679394" y="5356089"/>
            <a:ext cx="5056560" cy="1345795"/>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1" indent="-228600" defTabSz="914400">
              <a:lnSpc>
                <a:spcPct val="90000"/>
              </a:lnSpc>
              <a:spcBef>
                <a:spcPts val="500"/>
              </a:spcBef>
              <a:spcAft>
                <a:spcPts val="720"/>
              </a:spcAft>
              <a:buClr>
                <a:srgbClr val="7FCB2C"/>
              </a:buClr>
              <a:buFont typeface="Courier New" panose="02070309020205020404" pitchFamily="49" charset="0"/>
              <a:buChar char="o"/>
            </a:pPr>
            <a:r>
              <a:rPr lang="de-AT" sz="2000">
                <a:solidFill>
                  <a:schemeClr val="tx1">
                    <a:lumMod val="65000"/>
                    <a:lumOff val="35000"/>
                  </a:schemeClr>
                </a:solidFill>
                <a:latin typeface="Avenir Book" panose="02000503020000020003" pitchFamily="2" charset="0"/>
              </a:rPr>
              <a:t>Farbe 1: 10/3 = 3,33 Liter / m2</a:t>
            </a:r>
          </a:p>
          <a:p>
            <a:pPr marL="800100" lvl="1" indent="-228600" defTabSz="914400">
              <a:lnSpc>
                <a:spcPct val="90000"/>
              </a:lnSpc>
              <a:spcBef>
                <a:spcPts val="500"/>
              </a:spcBef>
              <a:spcAft>
                <a:spcPts val="720"/>
              </a:spcAft>
              <a:buClr>
                <a:srgbClr val="7FCB2C"/>
              </a:buClr>
              <a:buFont typeface="Courier New" panose="02070309020205020404" pitchFamily="49" charset="0"/>
              <a:buChar char="o"/>
            </a:pPr>
            <a:r>
              <a:rPr lang="de-AT" sz="2000">
                <a:solidFill>
                  <a:schemeClr val="tx1">
                    <a:lumMod val="65000"/>
                    <a:lumOff val="35000"/>
                  </a:schemeClr>
                </a:solidFill>
                <a:latin typeface="Avenir Book" panose="02000503020000020003" pitchFamily="2" charset="0"/>
              </a:rPr>
              <a:t>Farbe 2: 2*0,5 * 10/5 = 2 Liter / m2</a:t>
            </a:r>
          </a:p>
        </p:txBody>
      </p:sp>
      <p:sp>
        <p:nvSpPr>
          <p:cNvPr id="16" name="Textplatzhalter 2">
            <a:extLst>
              <a:ext uri="{FF2B5EF4-FFF2-40B4-BE49-F238E27FC236}">
                <a16:creationId xmlns:a16="http://schemas.microsoft.com/office/drawing/2014/main" id="{4BF693DB-5355-46F9-E621-9ABC757ADA3D}"/>
              </a:ext>
            </a:extLst>
          </p:cNvPr>
          <p:cNvSpPr txBox="1">
            <a:spLocks/>
          </p:cNvSpPr>
          <p:nvPr/>
        </p:nvSpPr>
        <p:spPr>
          <a:xfrm>
            <a:off x="8942418" y="4783729"/>
            <a:ext cx="2793536"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endParaRPr lang="de-AT" sz="1440" noProof="0">
              <a:solidFill>
                <a:schemeClr val="tx1">
                  <a:lumMod val="65000"/>
                  <a:lumOff val="35000"/>
                </a:schemeClr>
              </a:solidFill>
              <a:latin typeface="Futura Medium"/>
            </a:endParaRPr>
          </a:p>
        </p:txBody>
      </p:sp>
      <p:grpSp>
        <p:nvGrpSpPr>
          <p:cNvPr id="11" name="Gruppieren 10">
            <a:extLst>
              <a:ext uri="{FF2B5EF4-FFF2-40B4-BE49-F238E27FC236}">
                <a16:creationId xmlns:a16="http://schemas.microsoft.com/office/drawing/2014/main" id="{E1DE1A31-7F68-1C6A-BAA0-7E9C775C2071}"/>
              </a:ext>
            </a:extLst>
          </p:cNvPr>
          <p:cNvGrpSpPr/>
          <p:nvPr/>
        </p:nvGrpSpPr>
        <p:grpSpPr>
          <a:xfrm>
            <a:off x="8379656" y="2264455"/>
            <a:ext cx="1166400" cy="1166400"/>
            <a:chOff x="4243388" y="3650456"/>
            <a:chExt cx="972000" cy="972000"/>
          </a:xfrm>
          <a:blipFill>
            <a:blip r:embed="rId3"/>
            <a:tile tx="0" ty="0" sx="100000" sy="100000" flip="none" algn="tl"/>
          </a:blipFill>
        </p:grpSpPr>
        <p:sp>
          <p:nvSpPr>
            <p:cNvPr id="22" name="Rechteck 21">
              <a:extLst>
                <a:ext uri="{FF2B5EF4-FFF2-40B4-BE49-F238E27FC236}">
                  <a16:creationId xmlns:a16="http://schemas.microsoft.com/office/drawing/2014/main" id="{4EFC1D67-720A-8B23-30D9-7C67C019CF77}"/>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23" name="Rechteck 22">
              <a:extLst>
                <a:ext uri="{FF2B5EF4-FFF2-40B4-BE49-F238E27FC236}">
                  <a16:creationId xmlns:a16="http://schemas.microsoft.com/office/drawing/2014/main" id="{83A5AD0B-368B-5E9B-303A-293090F6B934}"/>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grpSp>
      <p:sp>
        <p:nvSpPr>
          <p:cNvPr id="24" name="Rechteck 23">
            <a:extLst>
              <a:ext uri="{FF2B5EF4-FFF2-40B4-BE49-F238E27FC236}">
                <a16:creationId xmlns:a16="http://schemas.microsoft.com/office/drawing/2014/main" id="{E135108E-0F61-66C5-BEBF-A8302C9A6B73}"/>
              </a:ext>
            </a:extLst>
          </p:cNvPr>
          <p:cNvSpPr/>
          <p:nvPr/>
        </p:nvSpPr>
        <p:spPr>
          <a:xfrm>
            <a:off x="9908690" y="2264455"/>
            <a:ext cx="1166400" cy="1166400"/>
          </a:xfrm>
          <a:prstGeom prst="rect">
            <a:avLst/>
          </a:prstGeom>
          <a:blipFill>
            <a:blip r:embed="rId3"/>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25" name="Rechteck 24">
            <a:extLst>
              <a:ext uri="{FF2B5EF4-FFF2-40B4-BE49-F238E27FC236}">
                <a16:creationId xmlns:a16="http://schemas.microsoft.com/office/drawing/2014/main" id="{CE8A5A3D-4CED-3760-5A1C-C1F6FEE9F2C4}"/>
              </a:ext>
            </a:extLst>
          </p:cNvPr>
          <p:cNvSpPr/>
          <p:nvPr/>
        </p:nvSpPr>
        <p:spPr>
          <a:xfrm>
            <a:off x="9908690" y="2264455"/>
            <a:ext cx="1166400" cy="1166400"/>
          </a:xfrm>
          <a:prstGeom prst="rect">
            <a:avLst/>
          </a:prstGeom>
          <a:blipFill>
            <a:blip r:embed="rId3"/>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26" name="Textplatzhalter 2">
            <a:extLst>
              <a:ext uri="{FF2B5EF4-FFF2-40B4-BE49-F238E27FC236}">
                <a16:creationId xmlns:a16="http://schemas.microsoft.com/office/drawing/2014/main" id="{8500AC1F-16CE-B466-168B-720C849FA134}"/>
              </a:ext>
            </a:extLst>
          </p:cNvPr>
          <p:cNvSpPr txBox="1">
            <a:spLocks/>
          </p:cNvSpPr>
          <p:nvPr/>
        </p:nvSpPr>
        <p:spPr>
          <a:xfrm>
            <a:off x="8000121" y="3588054"/>
            <a:ext cx="3418157"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720"/>
              </a:spcAft>
              <a:buClr>
                <a:srgbClr val="7FCB2C"/>
              </a:buClr>
            </a:pPr>
            <a:r>
              <a:rPr lang="de-AT" sz="1920" noProof="0">
                <a:solidFill>
                  <a:schemeClr val="tx1">
                    <a:lumMod val="65000"/>
                    <a:lumOff val="35000"/>
                  </a:schemeClr>
                </a:solidFill>
                <a:latin typeface="Avenir Book" panose="02000503020000020003" pitchFamily="2" charset="0"/>
              </a:rPr>
              <a:t>1 m² Wandfläche, gestrichen, Haltbarkeit 10 Jahre, in Österreich, mit hoher Deckkraft</a:t>
            </a:r>
            <a:endParaRPr lang="de-AT" sz="1440" noProof="0">
              <a:solidFill>
                <a:schemeClr val="tx1">
                  <a:lumMod val="65000"/>
                  <a:lumOff val="35000"/>
                </a:schemeClr>
              </a:solidFill>
              <a:latin typeface="Avenir Book" panose="02000503020000020003" pitchFamily="2" charset="0"/>
            </a:endParaRPr>
          </a:p>
        </p:txBody>
      </p:sp>
      <p:grpSp>
        <p:nvGrpSpPr>
          <p:cNvPr id="27" name="Gruppieren 26">
            <a:extLst>
              <a:ext uri="{FF2B5EF4-FFF2-40B4-BE49-F238E27FC236}">
                <a16:creationId xmlns:a16="http://schemas.microsoft.com/office/drawing/2014/main" id="{2E732FDE-0608-C750-A1A6-F3C13B426082}"/>
              </a:ext>
            </a:extLst>
          </p:cNvPr>
          <p:cNvGrpSpPr/>
          <p:nvPr/>
        </p:nvGrpSpPr>
        <p:grpSpPr>
          <a:xfrm>
            <a:off x="8379656" y="2264455"/>
            <a:ext cx="1166400" cy="1166400"/>
            <a:chOff x="4243388" y="3650456"/>
            <a:chExt cx="972000" cy="972000"/>
          </a:xfrm>
          <a:solidFill>
            <a:srgbClr val="1DA281">
              <a:alpha val="46000"/>
            </a:srgbClr>
          </a:solidFill>
        </p:grpSpPr>
        <p:sp>
          <p:nvSpPr>
            <p:cNvPr id="28" name="Rechteck 27">
              <a:extLst>
                <a:ext uri="{FF2B5EF4-FFF2-40B4-BE49-F238E27FC236}">
                  <a16:creationId xmlns:a16="http://schemas.microsoft.com/office/drawing/2014/main" id="{985A31FA-3B50-FC9C-73DC-5CE46216C2FB}"/>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29" name="Rechteck 28">
              <a:extLst>
                <a:ext uri="{FF2B5EF4-FFF2-40B4-BE49-F238E27FC236}">
                  <a16:creationId xmlns:a16="http://schemas.microsoft.com/office/drawing/2014/main" id="{5982525B-A015-1B58-41BF-609323E8A52C}"/>
                </a:ext>
              </a:extLst>
            </p:cNvPr>
            <p:cNvSpPr/>
            <p:nvPr/>
          </p:nvSpPr>
          <p:spPr>
            <a:xfrm>
              <a:off x="4243388" y="3650456"/>
              <a:ext cx="972000" cy="972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grpSp>
      <p:sp>
        <p:nvSpPr>
          <p:cNvPr id="30" name="Rechteck 29">
            <a:extLst>
              <a:ext uri="{FF2B5EF4-FFF2-40B4-BE49-F238E27FC236}">
                <a16:creationId xmlns:a16="http://schemas.microsoft.com/office/drawing/2014/main" id="{CC662B52-5BA4-FF1D-1C3B-93EB2627DED4}"/>
              </a:ext>
            </a:extLst>
          </p:cNvPr>
          <p:cNvSpPr/>
          <p:nvPr/>
        </p:nvSpPr>
        <p:spPr>
          <a:xfrm>
            <a:off x="9908690" y="2262600"/>
            <a:ext cx="1166400" cy="1166400"/>
          </a:xfrm>
          <a:prstGeom prst="rect">
            <a:avLst/>
          </a:prstGeom>
          <a:solidFill>
            <a:srgbClr val="F3DE2C">
              <a:alpha val="63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sp>
        <p:nvSpPr>
          <p:cNvPr id="31" name="Rechteck 30">
            <a:extLst>
              <a:ext uri="{FF2B5EF4-FFF2-40B4-BE49-F238E27FC236}">
                <a16:creationId xmlns:a16="http://schemas.microsoft.com/office/drawing/2014/main" id="{9210B20A-326C-D307-419F-98339DB90E71}"/>
              </a:ext>
            </a:extLst>
          </p:cNvPr>
          <p:cNvSpPr/>
          <p:nvPr/>
        </p:nvSpPr>
        <p:spPr>
          <a:xfrm>
            <a:off x="9908690" y="2262600"/>
            <a:ext cx="1166400" cy="1166400"/>
          </a:xfrm>
          <a:prstGeom prst="rect">
            <a:avLst/>
          </a:prstGeom>
          <a:solidFill>
            <a:srgbClr val="F3DE2C">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sz="2160" noProof="0"/>
          </a:p>
        </p:txBody>
      </p:sp>
      <p:pic>
        <p:nvPicPr>
          <p:cNvPr id="32" name="Grafik 31" descr="Microsoft Paint">
            <a:extLst>
              <a:ext uri="{FF2B5EF4-FFF2-40B4-BE49-F238E27FC236}">
                <a16:creationId xmlns:a16="http://schemas.microsoft.com/office/drawing/2014/main" id="{01DB0295-D7F7-10A2-95AF-0E346DDD313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96255" y="1289538"/>
            <a:ext cx="1231311" cy="1231311"/>
          </a:xfrm>
          <a:prstGeom prst="rect">
            <a:avLst/>
          </a:prstGeom>
        </p:spPr>
      </p:pic>
      <p:pic>
        <p:nvPicPr>
          <p:cNvPr id="33" name="Grafik 32" descr="Microsoft Paint">
            <a:extLst>
              <a:ext uri="{FF2B5EF4-FFF2-40B4-BE49-F238E27FC236}">
                <a16:creationId xmlns:a16="http://schemas.microsoft.com/office/drawing/2014/main" id="{0F58B071-0E86-F69E-96C2-0A9B88C4AAB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298465" y="1412615"/>
            <a:ext cx="1097280" cy="1097280"/>
          </a:xfrm>
          <a:prstGeom prst="rect">
            <a:avLst/>
          </a:prstGeom>
        </p:spPr>
      </p:pic>
      <p:sp>
        <p:nvSpPr>
          <p:cNvPr id="34" name="Textplatzhalter 2">
            <a:extLst>
              <a:ext uri="{FF2B5EF4-FFF2-40B4-BE49-F238E27FC236}">
                <a16:creationId xmlns:a16="http://schemas.microsoft.com/office/drawing/2014/main" id="{4CD7F7AA-AEB1-D4FD-856F-B7050A1693BE}"/>
              </a:ext>
            </a:extLst>
          </p:cNvPr>
          <p:cNvSpPr txBox="1">
            <a:spLocks/>
          </p:cNvSpPr>
          <p:nvPr/>
        </p:nvSpPr>
        <p:spPr>
          <a:xfrm>
            <a:off x="5702184" y="2776959"/>
            <a:ext cx="1693561" cy="1097280"/>
          </a:xfrm>
          <a:prstGeom prst="rect">
            <a:avLst/>
          </a:prstGeom>
        </p:spPr>
        <p:txBody>
          <a:bodyPr vert="horz" lIns="0" tIns="54864" rIns="109728" bIns="54864" rtlCol="0">
            <a:normAutofit/>
          </a:bodyPr>
          <a:lstStyle>
            <a:lvl1pPr marL="0" indent="0" algn="l" defTabSz="457200" rtl="0" eaLnBrk="1" latinLnBrk="0" hangingPunct="1">
              <a:spcBef>
                <a:spcPct val="20000"/>
              </a:spcBef>
              <a:buFont typeface="Arial"/>
              <a:buNone/>
              <a:defRPr sz="3200" kern="1200">
                <a:solidFill>
                  <a:schemeClr val="tx1"/>
                </a:solidFill>
                <a:latin typeface="Futura Md BT" panose="020B06020202040203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720"/>
              </a:spcAft>
              <a:buClr>
                <a:srgbClr val="7FCB2C"/>
              </a:buClr>
            </a:pPr>
            <a:r>
              <a:rPr lang="de-AT" sz="1920" noProof="0">
                <a:solidFill>
                  <a:schemeClr val="tx1">
                    <a:lumMod val="65000"/>
                    <a:lumOff val="35000"/>
                  </a:schemeClr>
                </a:solidFill>
                <a:latin typeface="Avenir Book" panose="02000503020000020003" pitchFamily="2" charset="0"/>
              </a:rPr>
              <a:t>1 Eimer?</a:t>
            </a:r>
          </a:p>
          <a:p>
            <a:pPr>
              <a:spcAft>
                <a:spcPts val="720"/>
              </a:spcAft>
              <a:buClr>
                <a:srgbClr val="7FCB2C"/>
              </a:buClr>
            </a:pPr>
            <a:r>
              <a:rPr lang="de-AT" sz="1920" noProof="0">
                <a:solidFill>
                  <a:schemeClr val="tx1">
                    <a:lumMod val="65000"/>
                    <a:lumOff val="35000"/>
                  </a:schemeClr>
                </a:solidFill>
                <a:latin typeface="Avenir Book" panose="02000503020000020003" pitchFamily="2" charset="0"/>
              </a:rPr>
              <a:t>1 L?</a:t>
            </a:r>
            <a:endParaRPr lang="de-AT" sz="1440" noProof="0">
              <a:solidFill>
                <a:schemeClr val="tx1">
                  <a:lumMod val="65000"/>
                  <a:lumOff val="35000"/>
                </a:schemeClr>
              </a:solidFill>
              <a:latin typeface="Avenir Book" panose="02000503020000020003" pitchFamily="2" charset="0"/>
            </a:endParaRPr>
          </a:p>
        </p:txBody>
      </p:sp>
    </p:spTree>
    <p:extLst>
      <p:ext uri="{BB962C8B-B14F-4D97-AF65-F5344CB8AC3E}">
        <p14:creationId xmlns:p14="http://schemas.microsoft.com/office/powerpoint/2010/main" val="398362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7B018CF-7C00-C9C9-72F1-9A59BBAB5859}"/>
              </a:ext>
            </a:extLst>
          </p:cNvPr>
          <p:cNvSpPr>
            <a:spLocks noGrp="1"/>
          </p:cNvSpPr>
          <p:nvPr>
            <p:ph type="title"/>
          </p:nvPr>
        </p:nvSpPr>
        <p:spPr>
          <a:xfrm>
            <a:off x="1237861" y="415729"/>
            <a:ext cx="7467989" cy="617699"/>
          </a:xfrm>
        </p:spPr>
        <p:txBody>
          <a:bodyPr/>
          <a:lstStyle/>
          <a:p>
            <a:r>
              <a:rPr lang="de-AT" noProof="0"/>
              <a:t>Ökobilanzierung: Sachbilanz</a:t>
            </a:r>
            <a:br>
              <a:rPr lang="de-AT" noProof="0"/>
            </a:br>
            <a:r>
              <a:rPr lang="de-AT" noProof="0"/>
              <a:t>Was? Und wie viel davon?</a:t>
            </a:r>
          </a:p>
        </p:txBody>
      </p:sp>
      <p:pic>
        <p:nvPicPr>
          <p:cNvPr id="7" name="Grafik 6">
            <a:extLst>
              <a:ext uri="{FF2B5EF4-FFF2-40B4-BE49-F238E27FC236}">
                <a16:creationId xmlns:a16="http://schemas.microsoft.com/office/drawing/2014/main" id="{4538513F-BFAA-5F00-07D9-FC3A2330547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74544" y="1335131"/>
            <a:ext cx="4518062" cy="4841832"/>
          </a:xfrm>
          <a:prstGeom prst="rect">
            <a:avLst/>
          </a:prstGeom>
        </p:spPr>
      </p:pic>
      <p:pic>
        <p:nvPicPr>
          <p:cNvPr id="9" name="Grafik 8">
            <a:extLst>
              <a:ext uri="{FF2B5EF4-FFF2-40B4-BE49-F238E27FC236}">
                <a16:creationId xmlns:a16="http://schemas.microsoft.com/office/drawing/2014/main" id="{C74C0BB9-F392-9A84-8F7D-625ADCDAC185}"/>
              </a:ext>
            </a:extLst>
          </p:cNvPr>
          <p:cNvPicPr>
            <a:picLocks noChangeAspect="1"/>
          </p:cNvPicPr>
          <p:nvPr/>
        </p:nvPicPr>
        <p:blipFill>
          <a:blip r:embed="rId5"/>
          <a:srcRect t="40925" r="47107" b="28186"/>
          <a:stretch>
            <a:fillRect/>
          </a:stretch>
        </p:blipFill>
        <p:spPr>
          <a:xfrm>
            <a:off x="7274544" y="3316637"/>
            <a:ext cx="2389718" cy="1495586"/>
          </a:xfrm>
          <a:prstGeom prst="rect">
            <a:avLst/>
          </a:prstGeom>
        </p:spPr>
      </p:pic>
      <p:sp>
        <p:nvSpPr>
          <p:cNvPr id="10" name="Inhaltsplatzhalter 9">
            <a:extLst>
              <a:ext uri="{FF2B5EF4-FFF2-40B4-BE49-F238E27FC236}">
                <a16:creationId xmlns:a16="http://schemas.microsoft.com/office/drawing/2014/main" id="{0A415F83-DC4A-C3CF-DA14-18994A5DD245}"/>
              </a:ext>
            </a:extLst>
          </p:cNvPr>
          <p:cNvSpPr>
            <a:spLocks noGrp="1"/>
          </p:cNvSpPr>
          <p:nvPr>
            <p:ph idx="1"/>
          </p:nvPr>
        </p:nvSpPr>
        <p:spPr>
          <a:xfrm>
            <a:off x="1237860" y="1461796"/>
            <a:ext cx="5725648" cy="4715167"/>
          </a:xfrm>
        </p:spPr>
        <p:txBody>
          <a:bodyPr/>
          <a:lstStyle/>
          <a:p>
            <a:r>
              <a:rPr lang="de-DE"/>
              <a:t>Vordergrunddaten: Spezifisch für den Prozess</a:t>
            </a:r>
          </a:p>
          <a:p>
            <a:r>
              <a:rPr lang="de-DE"/>
              <a:t>Hintergrunddaten: aus Datenbanken</a:t>
            </a:r>
          </a:p>
          <a:p>
            <a:endParaRPr lang="de-DE"/>
          </a:p>
          <a:p>
            <a:r>
              <a:rPr lang="de-DE"/>
              <a:t>Technosphäre: Produktflüsse</a:t>
            </a:r>
          </a:p>
          <a:p>
            <a:r>
              <a:rPr lang="de-DE"/>
              <a:t>Ökosphäre: Elementarflüsse</a:t>
            </a:r>
          </a:p>
          <a:p>
            <a:endParaRPr lang="de-AT"/>
          </a:p>
        </p:txBody>
      </p:sp>
    </p:spTree>
    <p:extLst>
      <p:ext uri="{BB962C8B-B14F-4D97-AF65-F5344CB8AC3E}">
        <p14:creationId xmlns:p14="http://schemas.microsoft.com/office/powerpoint/2010/main" val="571189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10E30-ECCC-B058-183C-7BD3C8FA89C4}"/>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A79A8D5-9576-EB21-815A-E2C48A2F2D82}"/>
              </a:ext>
            </a:extLst>
          </p:cNvPr>
          <p:cNvSpPr>
            <a:spLocks noGrp="1"/>
          </p:cNvSpPr>
          <p:nvPr>
            <p:ph type="title"/>
          </p:nvPr>
        </p:nvSpPr>
        <p:spPr>
          <a:xfrm>
            <a:off x="1237861" y="415729"/>
            <a:ext cx="7467989" cy="617699"/>
          </a:xfrm>
        </p:spPr>
        <p:txBody>
          <a:bodyPr/>
          <a:lstStyle/>
          <a:p>
            <a:r>
              <a:rPr lang="de-AT" noProof="0"/>
              <a:t>Ökobilanzierung: Sachbilanz</a:t>
            </a:r>
            <a:br>
              <a:rPr lang="de-AT" noProof="0"/>
            </a:br>
            <a:r>
              <a:rPr lang="de-AT" noProof="0"/>
              <a:t>Was? Und wie viel davon?</a:t>
            </a:r>
          </a:p>
        </p:txBody>
      </p:sp>
      <p:sp>
        <p:nvSpPr>
          <p:cNvPr id="8" name="Textplatzhalter 2">
            <a:extLst>
              <a:ext uri="{FF2B5EF4-FFF2-40B4-BE49-F238E27FC236}">
                <a16:creationId xmlns:a16="http://schemas.microsoft.com/office/drawing/2014/main" id="{43DC9617-A708-94A2-AB7A-9C46A2D45EA8}"/>
              </a:ext>
            </a:extLst>
          </p:cNvPr>
          <p:cNvSpPr>
            <a:spLocks noGrp="1"/>
          </p:cNvSpPr>
          <p:nvPr>
            <p:ph idx="1" hasCustomPrompt="1"/>
          </p:nvPr>
        </p:nvSpPr>
        <p:spPr>
          <a:xfrm>
            <a:off x="1237860" y="1461796"/>
            <a:ext cx="4647125" cy="4715167"/>
          </a:xfrm>
        </p:spPr>
        <p:txBody>
          <a:bodyPr vert="horz" lIns="0" tIns="45720" rIns="91440" bIns="45720" rtlCol="0">
            <a:normAutofit/>
          </a:bodyPr>
          <a:lstStyle>
            <a:lvl1pPr marL="0" indent="0">
              <a:buNone/>
              <a:defRPr/>
            </a:lvl1pPr>
          </a:lstStyle>
          <a:p>
            <a:r>
              <a:rPr lang="de-AT" sz="2400" noProof="0">
                <a:highlight>
                  <a:srgbClr val="F3DE2C"/>
                </a:highlight>
              </a:rPr>
              <a:t>Inputs</a:t>
            </a:r>
          </a:p>
          <a:p>
            <a:pPr marL="457200" indent="-457200">
              <a:buFont typeface="Arial" panose="020B0604020202020204" pitchFamily="34" charset="0"/>
              <a:buChar char="•"/>
            </a:pPr>
            <a:r>
              <a:rPr lang="de-AT" sz="2400" noProof="0">
                <a:solidFill>
                  <a:srgbClr val="1DA281"/>
                </a:solidFill>
              </a:rPr>
              <a:t>Produktflüsse:</a:t>
            </a:r>
          </a:p>
          <a:p>
            <a:pPr marL="1143000" lvl="1" indent="-457200"/>
            <a:r>
              <a:rPr lang="de-AT" sz="2000" noProof="0"/>
              <a:t>Energie</a:t>
            </a:r>
          </a:p>
          <a:p>
            <a:pPr marL="1143000" lvl="1" indent="-457200"/>
            <a:r>
              <a:rPr lang="de-AT" sz="2000" noProof="0"/>
              <a:t>Materialien</a:t>
            </a:r>
          </a:p>
          <a:p>
            <a:pPr marL="1143000" lvl="1" indent="-457200"/>
            <a:r>
              <a:rPr lang="de-AT" sz="2000" noProof="0"/>
              <a:t>Infrastruktur</a:t>
            </a:r>
          </a:p>
          <a:p>
            <a:pPr marL="1143000" lvl="1" indent="-457200"/>
            <a:r>
              <a:rPr lang="de-AT" sz="2000" noProof="0"/>
              <a:t>Wasser</a:t>
            </a:r>
          </a:p>
          <a:p>
            <a:pPr marL="1143000" lvl="1" indent="-457200"/>
            <a:r>
              <a:rPr lang="de-AT" sz="2000" noProof="0"/>
              <a:t>Transport</a:t>
            </a:r>
          </a:p>
          <a:p>
            <a:pPr marL="1143000" lvl="1" indent="-457200"/>
            <a:r>
              <a:rPr lang="de-AT" sz="2000" noProof="0"/>
              <a:t>Sonstige Material- und Energieflüsse</a:t>
            </a:r>
          </a:p>
          <a:p>
            <a:pPr marL="457200" indent="-457200">
              <a:buFont typeface="Arial" panose="020B0604020202020204" pitchFamily="34" charset="0"/>
              <a:buChar char="•"/>
            </a:pPr>
            <a:r>
              <a:rPr lang="de-AT" sz="2400" noProof="0">
                <a:solidFill>
                  <a:srgbClr val="1DA281"/>
                </a:solidFill>
              </a:rPr>
              <a:t>Elementarflüsse:</a:t>
            </a:r>
          </a:p>
          <a:p>
            <a:pPr marL="1143000" lvl="1" indent="-457200"/>
            <a:r>
              <a:rPr lang="de-AT" sz="2000"/>
              <a:t>Natürliche Ressourcen</a:t>
            </a:r>
            <a:endParaRPr lang="de-AT" sz="2000" noProof="0"/>
          </a:p>
          <a:p>
            <a:pPr marL="457200" indent="-457200">
              <a:buFont typeface="Arial" panose="020B0604020202020204" pitchFamily="34" charset="0"/>
              <a:buChar char="•"/>
            </a:pPr>
            <a:endParaRPr lang="de-AT" noProof="0"/>
          </a:p>
          <a:p>
            <a:endParaRPr lang="de-AT" noProof="0"/>
          </a:p>
        </p:txBody>
      </p:sp>
      <p:sp>
        <p:nvSpPr>
          <p:cNvPr id="3" name="Textplatzhalter 2">
            <a:extLst>
              <a:ext uri="{FF2B5EF4-FFF2-40B4-BE49-F238E27FC236}">
                <a16:creationId xmlns:a16="http://schemas.microsoft.com/office/drawing/2014/main" id="{5922477D-3180-55C1-40DF-5E922018A637}"/>
              </a:ext>
            </a:extLst>
          </p:cNvPr>
          <p:cNvSpPr txBox="1">
            <a:spLocks/>
          </p:cNvSpPr>
          <p:nvPr/>
        </p:nvSpPr>
        <p:spPr>
          <a:xfrm>
            <a:off x="6783759" y="1461795"/>
            <a:ext cx="3975002" cy="4715167"/>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400">
                <a:highlight>
                  <a:srgbClr val="F3DE2C"/>
                </a:highlight>
              </a:rPr>
              <a:t>Outputs</a:t>
            </a:r>
          </a:p>
          <a:p>
            <a:pPr marL="457200" indent="-457200">
              <a:buFont typeface="Arial" panose="020B0604020202020204" pitchFamily="34" charset="0"/>
              <a:buChar char="•"/>
            </a:pPr>
            <a:r>
              <a:rPr lang="de-AT" sz="2400">
                <a:solidFill>
                  <a:srgbClr val="1DA281"/>
                </a:solidFill>
              </a:rPr>
              <a:t>Produktflüsse:</a:t>
            </a:r>
          </a:p>
          <a:p>
            <a:pPr marL="1143000" lvl="1" indent="-457200"/>
            <a:r>
              <a:rPr lang="de-AT" sz="2000"/>
              <a:t>Produkt</a:t>
            </a:r>
          </a:p>
          <a:p>
            <a:pPr marL="1143000" lvl="1" indent="-457200"/>
            <a:r>
              <a:rPr lang="de-AT" sz="2000"/>
              <a:t>Nebenprodukte</a:t>
            </a:r>
          </a:p>
          <a:p>
            <a:pPr marL="1143000" lvl="1" indent="-457200"/>
            <a:r>
              <a:rPr lang="de-AT" sz="2000"/>
              <a:t>Abfälle</a:t>
            </a:r>
          </a:p>
          <a:p>
            <a:pPr marL="1143000" lvl="1" indent="-457200"/>
            <a:endParaRPr lang="de-AT" sz="2400"/>
          </a:p>
          <a:p>
            <a:endParaRPr lang="de-AT" sz="2400"/>
          </a:p>
          <a:p>
            <a:pPr marL="457200" indent="-457200">
              <a:buFont typeface="Arial" panose="020B0604020202020204" pitchFamily="34" charset="0"/>
              <a:buChar char="•"/>
            </a:pPr>
            <a:endParaRPr lang="de-AT" sz="2400"/>
          </a:p>
          <a:p>
            <a:pPr marL="457200" indent="-457200">
              <a:buFont typeface="Arial" panose="020B0604020202020204" pitchFamily="34" charset="0"/>
              <a:buChar char="•"/>
            </a:pPr>
            <a:r>
              <a:rPr lang="de-AT" sz="2400">
                <a:solidFill>
                  <a:srgbClr val="1DA281"/>
                </a:solidFill>
              </a:rPr>
              <a:t>Elementarflüsse:</a:t>
            </a:r>
          </a:p>
          <a:p>
            <a:pPr marL="1143000" lvl="1" indent="-457200"/>
            <a:r>
              <a:rPr lang="de-AT" sz="2000"/>
              <a:t>Emissionen</a:t>
            </a:r>
          </a:p>
          <a:p>
            <a:endParaRPr lang="de-AT" sz="2000"/>
          </a:p>
        </p:txBody>
      </p:sp>
    </p:spTree>
    <p:extLst>
      <p:ext uri="{BB962C8B-B14F-4D97-AF65-F5344CB8AC3E}">
        <p14:creationId xmlns:p14="http://schemas.microsoft.com/office/powerpoint/2010/main" val="330323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Diagram&#10;&#10;Description automatically generated">
            <a:extLst>
              <a:ext uri="{FF2B5EF4-FFF2-40B4-BE49-F238E27FC236}">
                <a16:creationId xmlns:a16="http://schemas.microsoft.com/office/drawing/2014/main" id="{9BC048FE-7729-B569-33C5-8F796AEF0C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3226" y="641350"/>
            <a:ext cx="69119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a:extLst>
              <a:ext uri="{FF2B5EF4-FFF2-40B4-BE49-F238E27FC236}">
                <a16:creationId xmlns:a16="http://schemas.microsoft.com/office/drawing/2014/main" id="{D50EF902-77A7-297F-786F-904F94F0A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3457">
            <a:off x="2715208" y="2505999"/>
            <a:ext cx="10572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FFB81C7-BEE1-00D2-8578-9B9C902F668D}"/>
              </a:ext>
            </a:extLst>
          </p:cNvPr>
          <p:cNvSpPr>
            <a:spLocks noGrp="1"/>
          </p:cNvSpPr>
          <p:nvPr>
            <p:ph type="title"/>
          </p:nvPr>
        </p:nvSpPr>
        <p:spPr/>
        <p:txBody>
          <a:bodyPr/>
          <a:lstStyle/>
          <a:p>
            <a:r>
              <a:rPr lang="de-AT" noProof="0"/>
              <a:t>Illustration der Modellierung in </a:t>
            </a:r>
            <a:r>
              <a:rPr lang="de-AT" noProof="0" err="1"/>
              <a:t>SPIonWeb</a:t>
            </a:r>
            <a:endParaRPr lang="de-AT" noProof="0"/>
          </a:p>
        </p:txBody>
      </p:sp>
      <p:sp>
        <p:nvSpPr>
          <p:cNvPr id="44037" name="Foliennummernplatzhalter 4">
            <a:extLst>
              <a:ext uri="{FF2B5EF4-FFF2-40B4-BE49-F238E27FC236}">
                <a16:creationId xmlns:a16="http://schemas.microsoft.com/office/drawing/2014/main" id="{B55783CC-07F4-F962-71CD-B011A6A36D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08082C0-AF01-416D-9BBF-9FCD6C885058}" type="slidenum">
              <a:rPr lang="de-AT" sz="1200" noProof="0" smtClean="0">
                <a:solidFill>
                  <a:srgbClr val="898989"/>
                </a:solidFill>
              </a:rPr>
              <a:t>25</a:t>
            </a:fld>
            <a:endParaRPr lang="de-AT" sz="1200" noProof="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5E0E1-D5BF-FD18-5220-74C56C751E03}"/>
              </a:ext>
            </a:extLst>
          </p:cNvPr>
          <p:cNvSpPr>
            <a:spLocks noGrp="1"/>
          </p:cNvSpPr>
          <p:nvPr>
            <p:ph type="title"/>
          </p:nvPr>
        </p:nvSpPr>
        <p:spPr/>
        <p:txBody>
          <a:bodyPr/>
          <a:lstStyle/>
          <a:p>
            <a:r>
              <a:rPr lang="de-AT"/>
              <a:t>Bewertung - Wirkungsabschätzung</a:t>
            </a:r>
          </a:p>
        </p:txBody>
      </p:sp>
      <p:sp>
        <p:nvSpPr>
          <p:cNvPr id="3" name="Inhaltsplatzhalter 2">
            <a:extLst>
              <a:ext uri="{FF2B5EF4-FFF2-40B4-BE49-F238E27FC236}">
                <a16:creationId xmlns:a16="http://schemas.microsoft.com/office/drawing/2014/main" id="{79898DB5-049D-689F-2A6A-FD3E8697FF11}"/>
              </a:ext>
            </a:extLst>
          </p:cNvPr>
          <p:cNvSpPr>
            <a:spLocks noGrp="1"/>
          </p:cNvSpPr>
          <p:nvPr>
            <p:ph idx="1"/>
          </p:nvPr>
        </p:nvSpPr>
        <p:spPr>
          <a:xfrm>
            <a:off x="1237861" y="1461796"/>
            <a:ext cx="5444294" cy="4715167"/>
          </a:xfrm>
        </p:spPr>
        <p:txBody>
          <a:bodyPr/>
          <a:lstStyle/>
          <a:p>
            <a:r>
              <a:rPr lang="de-AT"/>
              <a:t>„Übersetzung“ der Sachbilanz in Umweltwirkung</a:t>
            </a:r>
          </a:p>
          <a:p>
            <a:r>
              <a:rPr lang="de-DE"/>
              <a:t>Vielzahl an Umweltindikatoren möglich</a:t>
            </a:r>
          </a:p>
          <a:p>
            <a:pPr lvl="1"/>
            <a:r>
              <a:rPr lang="de-DE"/>
              <a:t>Ökologischer Fußabdruck (m</a:t>
            </a:r>
            <a:r>
              <a:rPr lang="de-DE" baseline="30000"/>
              <a:t>2</a:t>
            </a:r>
            <a:r>
              <a:rPr lang="de-DE"/>
              <a:t>)</a:t>
            </a:r>
          </a:p>
          <a:p>
            <a:pPr lvl="1"/>
            <a:r>
              <a:rPr lang="de-DE"/>
              <a:t>THG-Potenzial (kg CO</a:t>
            </a:r>
            <a:r>
              <a:rPr lang="de-DE" baseline="-25000"/>
              <a:t>2</a:t>
            </a:r>
            <a:r>
              <a:rPr lang="de-DE"/>
              <a:t>-eq)</a:t>
            </a:r>
          </a:p>
        </p:txBody>
      </p:sp>
      <p:pic>
        <p:nvPicPr>
          <p:cNvPr id="4" name="Grafik 3">
            <a:extLst>
              <a:ext uri="{FF2B5EF4-FFF2-40B4-BE49-F238E27FC236}">
                <a16:creationId xmlns:a16="http://schemas.microsoft.com/office/drawing/2014/main" id="{BB4AAFAD-48F1-7F07-6E7C-23619AE0BF3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274544" y="1335131"/>
            <a:ext cx="4518062" cy="4841832"/>
          </a:xfrm>
          <a:prstGeom prst="rect">
            <a:avLst/>
          </a:prstGeom>
        </p:spPr>
      </p:pic>
      <p:pic>
        <p:nvPicPr>
          <p:cNvPr id="5" name="Grafik 4">
            <a:extLst>
              <a:ext uri="{FF2B5EF4-FFF2-40B4-BE49-F238E27FC236}">
                <a16:creationId xmlns:a16="http://schemas.microsoft.com/office/drawing/2014/main" id="{60B5FB33-8562-148B-B63D-649A37E60687}"/>
              </a:ext>
            </a:extLst>
          </p:cNvPr>
          <p:cNvPicPr>
            <a:picLocks noChangeAspect="1"/>
          </p:cNvPicPr>
          <p:nvPr/>
        </p:nvPicPr>
        <p:blipFill>
          <a:blip r:embed="rId4"/>
          <a:srcRect t="70405" r="47107" b="-1"/>
          <a:stretch>
            <a:fillRect/>
          </a:stretch>
        </p:blipFill>
        <p:spPr>
          <a:xfrm>
            <a:off x="7274544" y="4743938"/>
            <a:ext cx="2389718" cy="1433025"/>
          </a:xfrm>
          <a:prstGeom prst="rect">
            <a:avLst/>
          </a:prstGeom>
        </p:spPr>
      </p:pic>
    </p:spTree>
    <p:extLst>
      <p:ext uri="{BB962C8B-B14F-4D97-AF65-F5344CB8AC3E}">
        <p14:creationId xmlns:p14="http://schemas.microsoft.com/office/powerpoint/2010/main" val="2232078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7B018CF-7C00-C9C9-72F1-9A59BBAB5859}"/>
              </a:ext>
            </a:extLst>
          </p:cNvPr>
          <p:cNvSpPr>
            <a:spLocks noGrp="1"/>
          </p:cNvSpPr>
          <p:nvPr>
            <p:ph type="title"/>
          </p:nvPr>
        </p:nvSpPr>
        <p:spPr/>
        <p:txBody>
          <a:bodyPr/>
          <a:lstStyle/>
          <a:p>
            <a:r>
              <a:rPr lang="de-AT" noProof="0"/>
              <a:t>Ökobilanzierung: Interpretation</a:t>
            </a:r>
          </a:p>
        </p:txBody>
      </p:sp>
      <p:pic>
        <p:nvPicPr>
          <p:cNvPr id="7" name="Grafik 6">
            <a:extLst>
              <a:ext uri="{FF2B5EF4-FFF2-40B4-BE49-F238E27FC236}">
                <a16:creationId xmlns:a16="http://schemas.microsoft.com/office/drawing/2014/main" id="{65007359-CBAE-87DF-D230-52852D2D95F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74544" y="1335131"/>
            <a:ext cx="4518062" cy="4841832"/>
          </a:xfrm>
          <a:prstGeom prst="rect">
            <a:avLst/>
          </a:prstGeom>
        </p:spPr>
      </p:pic>
      <p:pic>
        <p:nvPicPr>
          <p:cNvPr id="11" name="Grafik 10">
            <a:extLst>
              <a:ext uri="{FF2B5EF4-FFF2-40B4-BE49-F238E27FC236}">
                <a16:creationId xmlns:a16="http://schemas.microsoft.com/office/drawing/2014/main" id="{C4788FE9-0ED3-5001-2C4E-0E90F7EDAE8A}"/>
              </a:ext>
            </a:extLst>
          </p:cNvPr>
          <p:cNvPicPr>
            <a:picLocks noChangeAspect="1"/>
          </p:cNvPicPr>
          <p:nvPr/>
        </p:nvPicPr>
        <p:blipFill>
          <a:blip r:embed="rId5"/>
          <a:srcRect l="54414" r="-2" b="1458"/>
          <a:stretch>
            <a:fillRect/>
          </a:stretch>
        </p:blipFill>
        <p:spPr>
          <a:xfrm>
            <a:off x="9732936" y="1335131"/>
            <a:ext cx="2059668" cy="4771202"/>
          </a:xfrm>
          <a:prstGeom prst="rect">
            <a:avLst/>
          </a:prstGeom>
        </p:spPr>
      </p:pic>
      <p:pic>
        <p:nvPicPr>
          <p:cNvPr id="2" name="Grafik 9">
            <a:extLst>
              <a:ext uri="{FF2B5EF4-FFF2-40B4-BE49-F238E27FC236}">
                <a16:creationId xmlns:a16="http://schemas.microsoft.com/office/drawing/2014/main" id="{91D34E5E-B97C-85CD-AF3F-5E399E15F4F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4073" y="2746114"/>
            <a:ext cx="38512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50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3D93-3DDB-0C42-1E69-05EDCB92B59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6428095-5AA9-B2A0-9784-1F3AA4FFD513}"/>
              </a:ext>
            </a:extLst>
          </p:cNvPr>
          <p:cNvSpPr>
            <a:spLocks noGrp="1"/>
          </p:cNvSpPr>
          <p:nvPr>
            <p:ph type="title"/>
          </p:nvPr>
        </p:nvSpPr>
        <p:spPr>
          <a:xfrm>
            <a:off x="1237861" y="415729"/>
            <a:ext cx="7467989" cy="617699"/>
          </a:xfrm>
        </p:spPr>
        <p:txBody>
          <a:bodyPr/>
          <a:lstStyle/>
          <a:p>
            <a:r>
              <a:rPr lang="de-AT" noProof="0"/>
              <a:t>Ökobilanzierung – Mehrwert</a:t>
            </a:r>
          </a:p>
        </p:txBody>
      </p:sp>
      <p:sp>
        <p:nvSpPr>
          <p:cNvPr id="8" name="Textplatzhalter 2">
            <a:extLst>
              <a:ext uri="{FF2B5EF4-FFF2-40B4-BE49-F238E27FC236}">
                <a16:creationId xmlns:a16="http://schemas.microsoft.com/office/drawing/2014/main" id="{4B1708DB-4C77-08CD-DF47-11691467FDA8}"/>
              </a:ext>
            </a:extLst>
          </p:cNvPr>
          <p:cNvSpPr>
            <a:spLocks noGrp="1"/>
          </p:cNvSpPr>
          <p:nvPr>
            <p:ph idx="1" hasCustomPrompt="1"/>
          </p:nvPr>
        </p:nvSpPr>
        <p:spPr>
          <a:xfrm>
            <a:off x="1238250" y="1462088"/>
            <a:ext cx="6092581" cy="4714875"/>
          </a:xfrm>
        </p:spPr>
        <p:txBody>
          <a:bodyPr vert="horz" lIns="0" tIns="45720" rIns="91440" bIns="45720" rtlCol="0">
            <a:normAutofit/>
          </a:bodyPr>
          <a:lstStyle>
            <a:lvl1pPr marL="0" indent="0">
              <a:buNone/>
              <a:defRPr/>
            </a:lvl1pPr>
          </a:lstStyle>
          <a:p>
            <a:pPr marL="457200" indent="-457200">
              <a:buFont typeface="Arial" panose="020B0604020202020204" pitchFamily="34" charset="0"/>
              <a:buChar char="•"/>
            </a:pPr>
            <a:r>
              <a:rPr lang="de-AT" b="1" noProof="0"/>
              <a:t>Status quo </a:t>
            </a:r>
            <a:r>
              <a:rPr lang="de-AT" noProof="0"/>
              <a:t>als Grundlage für weitere Schritte</a:t>
            </a:r>
          </a:p>
          <a:p>
            <a:pPr marL="457200" indent="-457200">
              <a:buFont typeface="Arial" panose="020B0604020202020204" pitchFamily="34" charset="0"/>
              <a:buChar char="•"/>
            </a:pPr>
            <a:r>
              <a:rPr lang="de-AT" noProof="0"/>
              <a:t>Vergleich und Wissensaustausch</a:t>
            </a:r>
          </a:p>
          <a:p>
            <a:pPr marL="457200" indent="-457200">
              <a:buFont typeface="Arial" panose="020B0604020202020204" pitchFamily="34" charset="0"/>
              <a:buChar char="•"/>
            </a:pPr>
            <a:r>
              <a:rPr lang="de-AT"/>
              <a:t>Basis zur Ableitung</a:t>
            </a:r>
            <a:r>
              <a:rPr lang="de-AT" noProof="0"/>
              <a:t> der sinnvollsten ökologischen Verbesserungsmöglichkeiten (Szenarien)</a:t>
            </a:r>
          </a:p>
          <a:p>
            <a:pPr marL="457200" indent="-457200">
              <a:buFont typeface="Arial" panose="020B0604020202020204" pitchFamily="34" charset="0"/>
              <a:buChar char="•"/>
            </a:pPr>
            <a:r>
              <a:rPr lang="de-AT" noProof="0"/>
              <a:t>Überwachung von Umweltmaßnahmen/</a:t>
            </a:r>
            <a:br>
              <a:rPr lang="de-AT" noProof="0"/>
            </a:br>
            <a:r>
              <a:rPr lang="de-AT" noProof="0"/>
              <a:t>Nachhaltigkeitsstrategie</a:t>
            </a:r>
          </a:p>
        </p:txBody>
      </p:sp>
      <p:pic>
        <p:nvPicPr>
          <p:cNvPr id="2" name="Grafik 1">
            <a:extLst>
              <a:ext uri="{FF2B5EF4-FFF2-40B4-BE49-F238E27FC236}">
                <a16:creationId xmlns:a16="http://schemas.microsoft.com/office/drawing/2014/main" id="{096613C1-96B6-6CBA-8821-BC55D880C7C9}"/>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274544" y="1335131"/>
            <a:ext cx="4518062" cy="4841832"/>
          </a:xfrm>
          <a:prstGeom prst="rect">
            <a:avLst/>
          </a:prstGeom>
        </p:spPr>
      </p:pic>
    </p:spTree>
    <p:extLst>
      <p:ext uri="{BB962C8B-B14F-4D97-AF65-F5344CB8AC3E}">
        <p14:creationId xmlns:p14="http://schemas.microsoft.com/office/powerpoint/2010/main" val="3105129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4C9D-25F8-A6E8-72EA-AB1782EC59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204369-B7A1-8E67-EF3F-D6DBB14CC5DD}"/>
              </a:ext>
            </a:extLst>
          </p:cNvPr>
          <p:cNvSpPr>
            <a:spLocks noGrp="1"/>
          </p:cNvSpPr>
          <p:nvPr>
            <p:ph type="title"/>
          </p:nvPr>
        </p:nvSpPr>
        <p:spPr/>
        <p:txBody>
          <a:bodyPr/>
          <a:lstStyle/>
          <a:p>
            <a:r>
              <a:rPr lang="de-AT" noProof="0"/>
              <a:t>Der </a:t>
            </a:r>
            <a:r>
              <a:rPr lang="de-DE" err="1"/>
              <a:t>Sustainable</a:t>
            </a:r>
            <a:r>
              <a:rPr lang="de-DE"/>
              <a:t> </a:t>
            </a:r>
            <a:r>
              <a:rPr lang="de-DE" err="1"/>
              <a:t>Process</a:t>
            </a:r>
            <a:r>
              <a:rPr lang="de-DE"/>
              <a:t> Index </a:t>
            </a:r>
            <a:r>
              <a:rPr lang="de-AT" noProof="0"/>
              <a:t>(SPI)</a:t>
            </a:r>
          </a:p>
        </p:txBody>
      </p:sp>
      <p:sp>
        <p:nvSpPr>
          <p:cNvPr id="3" name="Textplatzhalter 2">
            <a:extLst>
              <a:ext uri="{FF2B5EF4-FFF2-40B4-BE49-F238E27FC236}">
                <a16:creationId xmlns:a16="http://schemas.microsoft.com/office/drawing/2014/main" id="{AF1FB007-8CDE-202C-D7EA-01084B97361A}"/>
              </a:ext>
            </a:extLst>
          </p:cNvPr>
          <p:cNvSpPr>
            <a:spLocks noGrp="1"/>
          </p:cNvSpPr>
          <p:nvPr>
            <p:ph type="body" sz="quarter" idx="10"/>
          </p:nvPr>
        </p:nvSpPr>
        <p:spPr/>
        <p:txBody>
          <a:bodyPr/>
          <a:lstStyle/>
          <a:p>
            <a:r>
              <a:rPr lang="de-AT" noProof="0"/>
              <a:t>Teil I</a:t>
            </a:r>
          </a:p>
        </p:txBody>
      </p:sp>
    </p:spTree>
    <p:extLst>
      <p:ext uri="{BB962C8B-B14F-4D97-AF65-F5344CB8AC3E}">
        <p14:creationId xmlns:p14="http://schemas.microsoft.com/office/powerpoint/2010/main" val="89643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75965-93FF-1C4F-CE63-3585DE7FCDA3}"/>
              </a:ext>
            </a:extLst>
          </p:cNvPr>
          <p:cNvSpPr>
            <a:spLocks noGrp="1"/>
          </p:cNvSpPr>
          <p:nvPr>
            <p:ph type="title"/>
          </p:nvPr>
        </p:nvSpPr>
        <p:spPr/>
        <p:txBody>
          <a:bodyPr/>
          <a:lstStyle/>
          <a:p>
            <a:r>
              <a:rPr lang="en-US"/>
              <a:t>Workshop </a:t>
            </a:r>
            <a:r>
              <a:rPr lang="en-US" err="1"/>
              <a:t>Kontext</a:t>
            </a:r>
            <a:endParaRPr lang="en-US"/>
          </a:p>
        </p:txBody>
      </p:sp>
      <p:sp>
        <p:nvSpPr>
          <p:cNvPr id="3" name="Content Placeholder 2">
            <a:extLst>
              <a:ext uri="{FF2B5EF4-FFF2-40B4-BE49-F238E27FC236}">
                <a16:creationId xmlns:a16="http://schemas.microsoft.com/office/drawing/2014/main" id="{17754570-0838-29BB-4786-6FE8DE68CD67}"/>
              </a:ext>
            </a:extLst>
          </p:cNvPr>
          <p:cNvSpPr>
            <a:spLocks noGrp="1"/>
          </p:cNvSpPr>
          <p:nvPr>
            <p:ph idx="1"/>
          </p:nvPr>
        </p:nvSpPr>
        <p:spPr/>
        <p:txBody>
          <a:bodyPr>
            <a:normAutofit/>
          </a:bodyPr>
          <a:lstStyle/>
          <a:p>
            <a:r>
              <a:rPr lang="en-US" err="1"/>
              <a:t>Zielgruppen</a:t>
            </a:r>
            <a:r>
              <a:rPr lang="en-US"/>
              <a:t>:</a:t>
            </a:r>
          </a:p>
          <a:p>
            <a:pPr lvl="1"/>
            <a:r>
              <a:rPr lang="de-DE" err="1"/>
              <a:t>Schüler:innen</a:t>
            </a:r>
            <a:r>
              <a:rPr lang="de-DE"/>
              <a:t>, Lehrlinge und Studierende</a:t>
            </a:r>
          </a:p>
          <a:p>
            <a:pPr lvl="1"/>
            <a:r>
              <a:rPr lang="de-DE"/>
              <a:t>Personen aus Wissenschaft und Forschung</a:t>
            </a:r>
          </a:p>
          <a:p>
            <a:pPr lvl="1"/>
            <a:r>
              <a:rPr lang="de-DE"/>
              <a:t>Gemeinnützige und staatliche Organisationen</a:t>
            </a:r>
            <a:endParaRPr lang="en-US"/>
          </a:p>
          <a:p>
            <a:pPr marL="0" indent="0">
              <a:buNone/>
            </a:pPr>
            <a:endParaRPr lang="en-US"/>
          </a:p>
          <a:p>
            <a:r>
              <a:rPr lang="en-US" err="1"/>
              <a:t>Handbuch</a:t>
            </a:r>
            <a:r>
              <a:rPr lang="en-US"/>
              <a:t> und </a:t>
            </a:r>
            <a:r>
              <a:rPr lang="en-US" err="1"/>
              <a:t>weitere</a:t>
            </a:r>
            <a:r>
              <a:rPr lang="en-US"/>
              <a:t> </a:t>
            </a:r>
            <a:r>
              <a:rPr lang="en-US" err="1"/>
              <a:t>Informationen</a:t>
            </a:r>
            <a:r>
              <a:rPr lang="en-US"/>
              <a:t> </a:t>
            </a:r>
            <a:r>
              <a:rPr lang="en-US" err="1"/>
              <a:t>wird</a:t>
            </a:r>
            <a:r>
              <a:rPr lang="en-US"/>
              <a:t> </a:t>
            </a:r>
            <a:r>
              <a:rPr lang="en-US" err="1"/>
              <a:t>nach</a:t>
            </a:r>
            <a:r>
              <a:rPr lang="en-US"/>
              <a:t> dem Workshop </a:t>
            </a:r>
            <a:r>
              <a:rPr lang="en-US" err="1"/>
              <a:t>zur</a:t>
            </a:r>
            <a:r>
              <a:rPr lang="en-US"/>
              <a:t> </a:t>
            </a:r>
            <a:r>
              <a:rPr lang="en-US" err="1"/>
              <a:t>Verfügung</a:t>
            </a:r>
            <a:r>
              <a:rPr lang="en-US"/>
              <a:t> </a:t>
            </a:r>
            <a:r>
              <a:rPr lang="en-US" err="1"/>
              <a:t>gestellt</a:t>
            </a:r>
            <a:endParaRPr lang="en-US"/>
          </a:p>
          <a:p>
            <a:endParaRPr lang="en-US"/>
          </a:p>
          <a:p>
            <a:endParaRPr lang="en-US"/>
          </a:p>
        </p:txBody>
      </p:sp>
    </p:spTree>
    <p:extLst>
      <p:ext uri="{BB962C8B-B14F-4D97-AF65-F5344CB8AC3E}">
        <p14:creationId xmlns:p14="http://schemas.microsoft.com/office/powerpoint/2010/main" val="2095379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rafik 2">
            <a:extLst>
              <a:ext uri="{FF2B5EF4-FFF2-40B4-BE49-F238E27FC236}">
                <a16:creationId xmlns:a16="http://schemas.microsoft.com/office/drawing/2014/main" id="{31412D52-E0DB-595F-6349-51521CFDD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0712" y="835026"/>
            <a:ext cx="5868987"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75E57135-676A-9815-F51B-029146EFAA95}"/>
              </a:ext>
            </a:extLst>
          </p:cNvPr>
          <p:cNvSpPr>
            <a:spLocks noGrp="1"/>
          </p:cNvSpPr>
          <p:nvPr>
            <p:ph type="title"/>
          </p:nvPr>
        </p:nvSpPr>
        <p:spPr>
          <a:xfrm>
            <a:off x="1237861" y="415729"/>
            <a:ext cx="7467989" cy="617699"/>
          </a:xfrm>
        </p:spPr>
        <p:txBody>
          <a:bodyPr/>
          <a:lstStyle/>
          <a:p>
            <a:r>
              <a:rPr lang="de-AT" noProof="0"/>
              <a:t>Der SPI</a:t>
            </a:r>
          </a:p>
        </p:txBody>
      </p:sp>
      <p:sp>
        <p:nvSpPr>
          <p:cNvPr id="5" name="Untertitel 2">
            <a:extLst>
              <a:ext uri="{FF2B5EF4-FFF2-40B4-BE49-F238E27FC236}">
                <a16:creationId xmlns:a16="http://schemas.microsoft.com/office/drawing/2014/main" id="{38EF1FC4-F17E-B1A6-C0B5-2FEBD4EFF067}"/>
              </a:ext>
            </a:extLst>
          </p:cNvPr>
          <p:cNvSpPr>
            <a:spLocks noGrp="1"/>
          </p:cNvSpPr>
          <p:nvPr>
            <p:ph idx="1"/>
          </p:nvPr>
        </p:nvSpPr>
        <p:spPr>
          <a:xfrm>
            <a:off x="1238251" y="1462088"/>
            <a:ext cx="5076580" cy="4714875"/>
          </a:xfrm>
        </p:spPr>
        <p:txBody>
          <a:bodyPr rtlCol="0">
            <a:normAutofit/>
          </a:bodyPr>
          <a:lstStyle/>
          <a:p>
            <a:r>
              <a:rPr lang="de-AT" noProof="0"/>
              <a:t>Vergleich natürlicher und technischer Material- und Energieflüsse</a:t>
            </a:r>
          </a:p>
          <a:p>
            <a:endParaRPr lang="de-AT" noProof="0"/>
          </a:p>
          <a:p>
            <a:r>
              <a:rPr lang="de-AT" noProof="0"/>
              <a:t>Ökologischer Fußabdruck und Einbeziehung aller Emissionen</a:t>
            </a:r>
          </a:p>
          <a:p>
            <a:endParaRPr lang="de-AT" noProof="0"/>
          </a:p>
          <a:p>
            <a:r>
              <a:rPr lang="de-AT" noProof="0"/>
              <a:t>Treibhausgasemissionen basierend auf IPCC AR5</a:t>
            </a:r>
          </a:p>
        </p:txBody>
      </p:sp>
      <p:pic>
        <p:nvPicPr>
          <p:cNvPr id="9" name="Grafik 8" descr="Ein Bild, das Obst enthält.&#10;&#10;Automatisch generierte Beschreibung">
            <a:extLst>
              <a:ext uri="{FF2B5EF4-FFF2-40B4-BE49-F238E27FC236}">
                <a16:creationId xmlns:a16="http://schemas.microsoft.com/office/drawing/2014/main" id="{6A5DCD74-FCE0-0DD4-98C5-74AEEE16C3EB}"/>
              </a:ext>
            </a:extLst>
          </p:cNvPr>
          <p:cNvPicPr>
            <a:picLocks noChangeAspect="1"/>
          </p:cNvPicPr>
          <p:nvPr/>
        </p:nvPicPr>
        <p:blipFill rotWithShape="1">
          <a:blip r:embed="rId4" cstate="print"/>
          <a:srcRect/>
          <a:stretch/>
        </p:blipFill>
        <p:spPr>
          <a:xfrm>
            <a:off x="5392616" y="333546"/>
            <a:ext cx="768096" cy="782063"/>
          </a:xfrm>
          <a:prstGeom prst="ellipse">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5F584-8AD0-47D9-EFD2-96A85501416A}"/>
              </a:ext>
            </a:extLst>
          </p:cNvPr>
          <p:cNvSpPr>
            <a:spLocks noGrp="1"/>
          </p:cNvSpPr>
          <p:nvPr>
            <p:ph type="title"/>
          </p:nvPr>
        </p:nvSpPr>
        <p:spPr>
          <a:xfrm>
            <a:off x="1238249" y="415925"/>
            <a:ext cx="8202735" cy="617538"/>
          </a:xfrm>
        </p:spPr>
        <p:txBody>
          <a:bodyPr>
            <a:noAutofit/>
          </a:bodyPr>
          <a:lstStyle/>
          <a:p>
            <a:r>
              <a:rPr lang="de-AT" noProof="0"/>
              <a:t>Den SPI verstehen: Zwei Grundsätze</a:t>
            </a:r>
          </a:p>
        </p:txBody>
      </p:sp>
      <p:sp>
        <p:nvSpPr>
          <p:cNvPr id="3" name="Inhaltsplatzhalter 2">
            <a:extLst>
              <a:ext uri="{FF2B5EF4-FFF2-40B4-BE49-F238E27FC236}">
                <a16:creationId xmlns:a16="http://schemas.microsoft.com/office/drawing/2014/main" id="{663F30FA-8B98-20AA-636F-9933A7D68C65}"/>
              </a:ext>
            </a:extLst>
          </p:cNvPr>
          <p:cNvSpPr>
            <a:spLocks noGrp="1"/>
          </p:cNvSpPr>
          <p:nvPr>
            <p:ph idx="1"/>
          </p:nvPr>
        </p:nvSpPr>
        <p:spPr>
          <a:xfrm>
            <a:off x="1237860" y="1461796"/>
            <a:ext cx="10363201" cy="4715167"/>
          </a:xfrm>
        </p:spPr>
        <p:txBody>
          <a:bodyPr vert="horz" lIns="91440" tIns="45720" rIns="91440" bIns="45720" rtlCol="0">
            <a:normAutofit/>
          </a:bodyPr>
          <a:lstStyle/>
          <a:p>
            <a:pPr marL="0" indent="0">
              <a:buNone/>
            </a:pPr>
            <a:r>
              <a:rPr lang="de-AT" noProof="0"/>
              <a:t>Anthropogene Materialflüsse dürfen folgendes nicht verändern:</a:t>
            </a:r>
          </a:p>
          <a:p>
            <a:pPr marL="514350" indent="-514350">
              <a:buClr>
                <a:srgbClr val="1DA281"/>
              </a:buClr>
              <a:buFont typeface="+mj-lt"/>
              <a:buAutoNum type="arabicParenR"/>
            </a:pPr>
            <a:r>
              <a:rPr lang="de-AT" noProof="0"/>
              <a:t>globale natürliche Stoffkreisläufe </a:t>
            </a:r>
            <a:br>
              <a:rPr lang="de-AT" noProof="0"/>
            </a:br>
            <a:r>
              <a:rPr lang="de-AT" noProof="0">
                <a:solidFill>
                  <a:srgbClr val="1DA281"/>
                </a:solidFill>
                <a:sym typeface="Wingdings" panose="05000000000000000000" pitchFamily="2" charset="2"/>
              </a:rPr>
              <a:t> Ressourcennutzung</a:t>
            </a:r>
          </a:p>
          <a:p>
            <a:pPr marL="514350" indent="-514350">
              <a:buClr>
                <a:srgbClr val="1DA281"/>
              </a:buClr>
              <a:buFont typeface="+mj-lt"/>
              <a:buAutoNum type="arabicParenR"/>
            </a:pPr>
            <a:endParaRPr lang="de-AT" noProof="0">
              <a:solidFill>
                <a:srgbClr val="1DA281"/>
              </a:solidFill>
              <a:sym typeface="Wingdings" panose="05000000000000000000" pitchFamily="2" charset="2"/>
            </a:endParaRPr>
          </a:p>
          <a:p>
            <a:pPr marL="514350" indent="-514350">
              <a:buClr>
                <a:srgbClr val="1DA281"/>
              </a:buClr>
              <a:buFont typeface="+mj-lt"/>
              <a:buAutoNum type="arabicParenR"/>
            </a:pPr>
            <a:r>
              <a:rPr lang="de-AT" noProof="0"/>
              <a:t>die Eigenschaften lokaler Umweltkompartimente</a:t>
            </a:r>
            <a:br>
              <a:rPr lang="de-AT" noProof="0"/>
            </a:br>
            <a:r>
              <a:rPr lang="de-AT" noProof="0">
                <a:solidFill>
                  <a:srgbClr val="1DA281"/>
                </a:solidFill>
                <a:sym typeface="Wingdings" panose="05000000000000000000" pitchFamily="2" charset="2"/>
              </a:rPr>
              <a:t> Emissionen in die Natur</a:t>
            </a:r>
            <a:endParaRPr lang="de-AT" noProof="0">
              <a:solidFill>
                <a:srgbClr val="1DA281"/>
              </a:solidFill>
            </a:endParaRPr>
          </a:p>
          <a:p>
            <a:endParaRPr lang="de-AT" noProof="0"/>
          </a:p>
          <a:p>
            <a:pPr lvl="1"/>
            <a:endParaRPr lang="de-AT" noProof="0"/>
          </a:p>
          <a:p>
            <a:pPr lvl="1"/>
            <a:endParaRPr lang="de-AT" noProof="0"/>
          </a:p>
          <a:p>
            <a:pPr lvl="1"/>
            <a:endParaRPr lang="de-AT" noProof="0"/>
          </a:p>
          <a:p>
            <a:pPr lvl="1"/>
            <a:endParaRPr lang="de-AT" noProof="0"/>
          </a:p>
          <a:p>
            <a:pPr lvl="1"/>
            <a:endParaRPr lang="de-AT" noProof="0"/>
          </a:p>
          <a:p>
            <a:pPr lvl="1"/>
            <a:endParaRPr lang="de-AT" noProof="0"/>
          </a:p>
          <a:p>
            <a:pPr lvl="1"/>
            <a:endParaRPr lang="de-AT" noProof="0"/>
          </a:p>
        </p:txBody>
      </p:sp>
      <p:sp>
        <p:nvSpPr>
          <p:cNvPr id="52228" name="Foliennummernplatzhalter 3">
            <a:extLst>
              <a:ext uri="{FF2B5EF4-FFF2-40B4-BE49-F238E27FC236}">
                <a16:creationId xmlns:a16="http://schemas.microsoft.com/office/drawing/2014/main" id="{9B2F30D1-E19D-D15A-762F-FBA940659CD4}"/>
              </a:ext>
            </a:extLst>
          </p:cNvPr>
          <p:cNvSpPr>
            <a:spLocks noGrp="1"/>
          </p:cNvSpPr>
          <p:nvPr>
            <p:ph type="sldNum" sz="quarter" idx="12"/>
          </p:nvPr>
        </p:nvSpPr>
        <p:spPr>
          <a:xfrm>
            <a:off x="82550" y="6356350"/>
            <a:ext cx="60801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0B2009-EA54-4E89-B7BA-91C7C60220DD}" type="datetimeFigureOut">
              <a:rPr lang="de-AT" noProof="0" smtClean="0"/>
              <a:t>16.06.2026</a:t>
            </a:fld>
            <a:endParaRPr lang="de-AT" noProof="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BC2395A2-BE74-99CD-CB64-1A245371640E}"/>
              </a:ext>
            </a:extLst>
          </p:cNvPr>
          <p:cNvSpPr>
            <a:spLocks noGrp="1" noChangeArrowheads="1"/>
          </p:cNvSpPr>
          <p:nvPr>
            <p:ph type="title"/>
          </p:nvPr>
        </p:nvSpPr>
        <p:spPr/>
        <p:txBody>
          <a:bodyPr/>
          <a:lstStyle/>
          <a:p>
            <a:r>
              <a:rPr lang="de-AT" noProof="0"/>
              <a:t>Prinzip 1: Ressourcennutzung</a:t>
            </a:r>
          </a:p>
        </p:txBody>
      </p:sp>
      <p:sp>
        <p:nvSpPr>
          <p:cNvPr id="55299" name="Inhaltsplatzhalter 2">
            <a:extLst>
              <a:ext uri="{FF2B5EF4-FFF2-40B4-BE49-F238E27FC236}">
                <a16:creationId xmlns:a16="http://schemas.microsoft.com/office/drawing/2014/main" id="{76F5035F-69B4-5566-6D6B-32AA1E5E6AF4}"/>
              </a:ext>
            </a:extLst>
          </p:cNvPr>
          <p:cNvSpPr>
            <a:spLocks noGrp="1" noChangeArrowheads="1"/>
          </p:cNvSpPr>
          <p:nvPr>
            <p:ph idx="1"/>
          </p:nvPr>
        </p:nvSpPr>
        <p:spPr/>
        <p:txBody>
          <a:bodyPr/>
          <a:lstStyle/>
          <a:p>
            <a:pPr eaLnBrk="1" hangingPunct="1"/>
            <a:r>
              <a:rPr lang="de-AT" sz="2400" noProof="0"/>
              <a:t>Wir können nur so viel entnehmen, wie nachwächst</a:t>
            </a:r>
          </a:p>
          <a:p>
            <a:pPr eaLnBrk="1" hangingPunct="1"/>
            <a:r>
              <a:rPr lang="de-AT" sz="2400" noProof="0"/>
              <a:t>Biobasierte Ressourcen regenerieren sich schneller</a:t>
            </a:r>
          </a:p>
          <a:p>
            <a:pPr eaLnBrk="1" hangingPunct="1"/>
            <a:r>
              <a:rPr lang="de-AT" sz="2400" noProof="0"/>
              <a:t>Fossile Ressourcen regenerieren sich </a:t>
            </a:r>
            <a:r>
              <a:rPr lang="de-AT" sz="2400" noProof="0" err="1"/>
              <a:t>seeeehr</a:t>
            </a:r>
            <a:r>
              <a:rPr lang="de-AT" sz="2400" noProof="0"/>
              <a:t> langsam</a:t>
            </a:r>
          </a:p>
          <a:p>
            <a:pPr eaLnBrk="1" hangingPunct="1"/>
            <a:r>
              <a:rPr lang="de-AT" sz="2400" noProof="0"/>
              <a:t>Die direkte Flächennutzung wird pro Jahr berechnet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D05FB-A349-0AE2-4978-D8882622E017}"/>
            </a:ext>
          </a:extLst>
        </p:cNvPr>
        <p:cNvGrpSpPr/>
        <p:nvPr/>
      </p:nvGrpSpPr>
      <p:grpSpPr>
        <a:xfrm>
          <a:off x="0" y="0"/>
          <a:ext cx="0" cy="0"/>
          <a:chOff x="0" y="0"/>
          <a:chExt cx="0" cy="0"/>
        </a:xfrm>
      </p:grpSpPr>
      <p:sp>
        <p:nvSpPr>
          <p:cNvPr id="55298" name="Titel 1">
            <a:extLst>
              <a:ext uri="{FF2B5EF4-FFF2-40B4-BE49-F238E27FC236}">
                <a16:creationId xmlns:a16="http://schemas.microsoft.com/office/drawing/2014/main" id="{15B7C733-9E11-6BE4-8DB1-88BFFAC8E725}"/>
              </a:ext>
            </a:extLst>
          </p:cNvPr>
          <p:cNvSpPr>
            <a:spLocks noGrp="1" noChangeArrowheads="1"/>
          </p:cNvSpPr>
          <p:nvPr>
            <p:ph type="title"/>
          </p:nvPr>
        </p:nvSpPr>
        <p:spPr/>
        <p:txBody>
          <a:bodyPr/>
          <a:lstStyle/>
          <a:p>
            <a:r>
              <a:rPr lang="de-AT" noProof="0"/>
              <a:t>Prinzip 1: Ressourcennutzung</a:t>
            </a:r>
            <a:br>
              <a:rPr lang="de-AT" noProof="0"/>
            </a:br>
            <a:r>
              <a:rPr lang="de-AT" noProof="0"/>
              <a:t>Beispiel fossiler Kohlenstoff</a:t>
            </a:r>
          </a:p>
        </p:txBody>
      </p:sp>
      <p:sp>
        <p:nvSpPr>
          <p:cNvPr id="55299" name="Inhaltsplatzhalter 2">
            <a:extLst>
              <a:ext uri="{FF2B5EF4-FFF2-40B4-BE49-F238E27FC236}">
                <a16:creationId xmlns:a16="http://schemas.microsoft.com/office/drawing/2014/main" id="{ABEBEF23-A1B4-5E00-60C5-4A6344688D07}"/>
              </a:ext>
            </a:extLst>
          </p:cNvPr>
          <p:cNvSpPr>
            <a:spLocks noGrp="1" noChangeArrowheads="1"/>
          </p:cNvSpPr>
          <p:nvPr>
            <p:ph idx="1"/>
          </p:nvPr>
        </p:nvSpPr>
        <p:spPr/>
        <p:txBody>
          <a:bodyPr/>
          <a:lstStyle/>
          <a:p>
            <a:pPr eaLnBrk="1" hangingPunct="1"/>
            <a:r>
              <a:rPr lang="de-AT" sz="2400" noProof="0"/>
              <a:t>Wenn die Nutzung fossiler Kohlenstoffe durch den Menschen </a:t>
            </a:r>
            <a:r>
              <a:rPr lang="de-AT" sz="2400" noProof="0">
                <a:solidFill>
                  <a:srgbClr val="1DA281"/>
                </a:solidFill>
              </a:rPr>
              <a:t>einem Rückfluss in die langfristige Speicherung entspricht</a:t>
            </a:r>
            <a:r>
              <a:rPr lang="de-AT" sz="2400" noProof="0"/>
              <a:t>, ist ihre Nutzung nachhaltig.</a:t>
            </a:r>
          </a:p>
          <a:p>
            <a:pPr eaLnBrk="1" hangingPunct="1"/>
            <a:r>
              <a:rPr lang="de-AT" sz="2400" noProof="0"/>
              <a:t>Der </a:t>
            </a:r>
            <a:r>
              <a:rPr lang="de-AT" sz="2400" noProof="0">
                <a:solidFill>
                  <a:srgbClr val="1DA281"/>
                </a:solidFill>
              </a:rPr>
              <a:t>Prozess </a:t>
            </a:r>
            <a:r>
              <a:rPr lang="de-AT" sz="2400" noProof="0"/>
              <a:t>der Rückführung von Kohlenstoff in die langfristige Speicherung ist </a:t>
            </a:r>
            <a:r>
              <a:rPr lang="de-AT" sz="2400" noProof="0">
                <a:solidFill>
                  <a:srgbClr val="1DA281"/>
                </a:solidFill>
              </a:rPr>
              <a:t>die Sedimentation auf dem Meeresboden</a:t>
            </a:r>
            <a:r>
              <a:rPr lang="de-AT" sz="2400" noProof="0"/>
              <a:t>.</a:t>
            </a:r>
          </a:p>
          <a:p>
            <a:pPr eaLnBrk="1" hangingPunct="1"/>
            <a:r>
              <a:rPr lang="de-AT" sz="2400" noProof="0"/>
              <a:t>Die jährliche Rate beträgt ca.</a:t>
            </a:r>
            <a:r>
              <a:rPr lang="de-AT" sz="2400" noProof="0">
                <a:solidFill>
                  <a:srgbClr val="7EB34D"/>
                </a:solidFill>
              </a:rPr>
              <a:t> </a:t>
            </a:r>
            <a:r>
              <a:rPr lang="de-AT" sz="2400" noProof="0">
                <a:solidFill>
                  <a:srgbClr val="1DA281"/>
                </a:solidFill>
              </a:rPr>
              <a:t>1 kg Kohlenstoff, der auf 500 m² Meeresboden sedimentiert wird.</a:t>
            </a:r>
          </a:p>
          <a:p>
            <a:pPr eaLnBrk="1" hangingPunct="1"/>
            <a:r>
              <a:rPr lang="de-AT" sz="2400" noProof="0"/>
              <a:t>Der Fußabdruck für die Nutzung fossiler Kohlenstoffe beträgt daher</a:t>
            </a:r>
            <a:r>
              <a:rPr lang="de-AT" sz="2400" noProof="0">
                <a:solidFill>
                  <a:srgbClr val="7EB34D"/>
                </a:solidFill>
              </a:rPr>
              <a:t> </a:t>
            </a:r>
            <a:r>
              <a:rPr lang="de-AT" sz="2400" noProof="0">
                <a:solidFill>
                  <a:srgbClr val="1DA281"/>
                </a:solidFill>
              </a:rPr>
              <a:t>500 m² pro kg Kohlenstoff, der pro Jahr verbraucht wird.</a:t>
            </a:r>
          </a:p>
          <a:p>
            <a:pPr eaLnBrk="1" hangingPunct="1"/>
            <a:r>
              <a:rPr lang="de-AT" sz="2400" b="1" noProof="0">
                <a:highlight>
                  <a:srgbClr val="F3DE2C"/>
                </a:highlight>
              </a:rPr>
              <a:t>SEHR LANGSAM nachwachsende Ressource!</a:t>
            </a:r>
          </a:p>
        </p:txBody>
      </p:sp>
    </p:spTree>
    <p:extLst>
      <p:ext uri="{BB962C8B-B14F-4D97-AF65-F5344CB8AC3E}">
        <p14:creationId xmlns:p14="http://schemas.microsoft.com/office/powerpoint/2010/main" val="2060677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id="{E766D7B3-79EC-EE8B-16F0-B0FBD7A22346}"/>
              </a:ext>
            </a:extLst>
          </p:cNvPr>
          <p:cNvSpPr>
            <a:spLocks noGrp="1" noChangeArrowheads="1"/>
          </p:cNvSpPr>
          <p:nvPr>
            <p:ph type="title"/>
          </p:nvPr>
        </p:nvSpPr>
        <p:spPr/>
        <p:txBody>
          <a:bodyPr/>
          <a:lstStyle/>
          <a:p>
            <a:r>
              <a:rPr lang="de-AT" noProof="0"/>
              <a:t>Prinzip 2: SPI-Ansatz</a:t>
            </a:r>
            <a:br>
              <a:rPr lang="de-AT" noProof="0"/>
            </a:br>
            <a:r>
              <a:rPr lang="de-AT" noProof="0"/>
              <a:t>Emissionen in die Natur</a:t>
            </a:r>
          </a:p>
        </p:txBody>
      </p:sp>
      <p:sp>
        <p:nvSpPr>
          <p:cNvPr id="16387" name="Inhaltsplatzhalter 2">
            <a:extLst>
              <a:ext uri="{FF2B5EF4-FFF2-40B4-BE49-F238E27FC236}">
                <a16:creationId xmlns:a16="http://schemas.microsoft.com/office/drawing/2014/main" id="{8568CE3F-B315-EA3D-584F-F3B753781E94}"/>
              </a:ext>
            </a:extLst>
          </p:cNvPr>
          <p:cNvSpPr>
            <a:spLocks noGrp="1"/>
          </p:cNvSpPr>
          <p:nvPr>
            <p:ph idx="1"/>
          </p:nvPr>
        </p:nvSpPr>
        <p:spPr/>
        <p:txBody>
          <a:bodyPr>
            <a:normAutofit/>
          </a:bodyPr>
          <a:lstStyle/>
          <a:p>
            <a:pPr eaLnBrk="1" hangingPunct="1">
              <a:defRPr/>
            </a:pPr>
            <a:r>
              <a:rPr lang="de-AT"/>
              <a:t>V</a:t>
            </a:r>
            <a:r>
              <a:rPr lang="de-AT" noProof="0" err="1"/>
              <a:t>om</a:t>
            </a:r>
            <a:r>
              <a:rPr lang="de-AT" noProof="0"/>
              <a:t> Menschen verursachte </a:t>
            </a:r>
            <a:r>
              <a:rPr lang="de-AT" noProof="0">
                <a:solidFill>
                  <a:srgbClr val="1DA281"/>
                </a:solidFill>
              </a:rPr>
              <a:t>Emissionen und Abfälle</a:t>
            </a:r>
            <a:r>
              <a:rPr lang="de-AT" noProof="0"/>
              <a:t>, die </a:t>
            </a:r>
            <a:r>
              <a:rPr lang="de-AT" noProof="0">
                <a:solidFill>
                  <a:srgbClr val="1DA281"/>
                </a:solidFill>
              </a:rPr>
              <a:t>direkt in die Umwelt gelangen </a:t>
            </a:r>
            <a:r>
              <a:rPr lang="de-AT" noProof="0"/>
              <a:t>(nicht recycelt oder in globale Kreisläufe integriert werden).</a:t>
            </a:r>
          </a:p>
          <a:p>
            <a:pPr eaLnBrk="1" hangingPunct="1">
              <a:defRPr/>
            </a:pPr>
            <a:r>
              <a:rPr lang="de-AT" noProof="0"/>
              <a:t>Emissionen in Luft</a:t>
            </a:r>
            <a:r>
              <a:rPr lang="de-AT"/>
              <a:t>, </a:t>
            </a:r>
            <a:r>
              <a:rPr lang="de-AT" noProof="0"/>
              <a:t>Wasser und Boden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1CA1C-2BBA-7A39-58DE-14F8FB8C0671}"/>
              </a:ext>
            </a:extLst>
          </p:cNvPr>
          <p:cNvSpPr>
            <a:spLocks noGrp="1"/>
          </p:cNvSpPr>
          <p:nvPr>
            <p:ph type="title"/>
          </p:nvPr>
        </p:nvSpPr>
        <p:spPr/>
        <p:txBody>
          <a:bodyPr/>
          <a:lstStyle/>
          <a:p>
            <a:r>
              <a:rPr lang="de-AT" noProof="0"/>
              <a:t>Prinzip 2: Beispiel Boden</a:t>
            </a:r>
          </a:p>
        </p:txBody>
      </p:sp>
      <p:sp>
        <p:nvSpPr>
          <p:cNvPr id="3" name="Inhaltsplatzhalter 2">
            <a:extLst>
              <a:ext uri="{FF2B5EF4-FFF2-40B4-BE49-F238E27FC236}">
                <a16:creationId xmlns:a16="http://schemas.microsoft.com/office/drawing/2014/main" id="{4D6AB152-4D70-71F4-418F-CC825F18F4C2}"/>
              </a:ext>
            </a:extLst>
          </p:cNvPr>
          <p:cNvSpPr>
            <a:spLocks noGrp="1"/>
          </p:cNvSpPr>
          <p:nvPr>
            <p:ph idx="1"/>
          </p:nvPr>
        </p:nvSpPr>
        <p:spPr/>
        <p:txBody>
          <a:bodyPr/>
          <a:lstStyle/>
          <a:p>
            <a:pPr>
              <a:spcBef>
                <a:spcPct val="0"/>
              </a:spcBef>
              <a:defRPr/>
            </a:pPr>
            <a:r>
              <a:rPr lang="de-AT" sz="2400" noProof="0">
                <a:solidFill>
                  <a:srgbClr val="333333"/>
                </a:solidFill>
              </a:rPr>
              <a:t> Erneuerungsrate für Boden</a:t>
            </a:r>
          </a:p>
          <a:p>
            <a:pPr marL="800100" lvl="1" indent="-342900">
              <a:spcBef>
                <a:spcPct val="0"/>
              </a:spcBef>
              <a:buFontTx/>
              <a:buChar char="-"/>
              <a:defRPr/>
            </a:pPr>
            <a:r>
              <a:rPr lang="de-AT" noProof="0">
                <a:solidFill>
                  <a:srgbClr val="333333"/>
                </a:solidFill>
              </a:rPr>
              <a:t>„Neuer“ Boden: </a:t>
            </a:r>
            <a:r>
              <a:rPr lang="de-AT" noProof="0">
                <a:solidFill>
                  <a:srgbClr val="1DA281"/>
                </a:solidFill>
              </a:rPr>
              <a:t>Kompost </a:t>
            </a:r>
          </a:p>
          <a:p>
            <a:pPr marL="800100" lvl="1" indent="-342900">
              <a:spcBef>
                <a:spcPct val="0"/>
              </a:spcBef>
              <a:buFontTx/>
              <a:buChar char="-"/>
              <a:defRPr/>
            </a:pPr>
            <a:r>
              <a:rPr lang="de-AT" noProof="0">
                <a:solidFill>
                  <a:srgbClr val="333333"/>
                </a:solidFill>
              </a:rPr>
              <a:t>Für diesen Prozess wird Biomasse (Gras) als Input benötigt</a:t>
            </a:r>
          </a:p>
          <a:p>
            <a:pPr marL="800100" lvl="1" indent="-342900">
              <a:spcBef>
                <a:spcPct val="0"/>
              </a:spcBef>
              <a:buFontTx/>
              <a:buChar char="-"/>
              <a:defRPr/>
            </a:pPr>
            <a:r>
              <a:rPr lang="de-AT" noProof="0">
                <a:solidFill>
                  <a:srgbClr val="333333"/>
                </a:solidFill>
              </a:rPr>
              <a:t>Gras benötigt </a:t>
            </a:r>
            <a:r>
              <a:rPr lang="de-AT" noProof="0">
                <a:solidFill>
                  <a:srgbClr val="1DA281"/>
                </a:solidFill>
              </a:rPr>
              <a:t>Fläche zum Wachsen</a:t>
            </a:r>
          </a:p>
          <a:p>
            <a:pPr marL="800100" lvl="1" indent="-342900">
              <a:spcBef>
                <a:spcPct val="0"/>
              </a:spcBef>
              <a:buFontTx/>
              <a:buChar char="-"/>
              <a:defRPr/>
            </a:pPr>
            <a:r>
              <a:rPr lang="de-AT" noProof="0">
                <a:solidFill>
                  <a:srgbClr val="333333"/>
                </a:solidFill>
              </a:rPr>
              <a:t>Fläche zur Erzeugung </a:t>
            </a:r>
            <a:r>
              <a:rPr lang="de-AT" noProof="0">
                <a:solidFill>
                  <a:srgbClr val="1DA281"/>
                </a:solidFill>
              </a:rPr>
              <a:t>von 1 kg „erneuertem Boden“: </a:t>
            </a:r>
            <a:r>
              <a:rPr lang="de-AT" noProof="0">
                <a:solidFill>
                  <a:srgbClr val="333333"/>
                </a:solidFill>
              </a:rPr>
              <a:t>Fläche, die erforderlich ist, um genügend Gras für die Produktion von</a:t>
            </a:r>
            <a:r>
              <a:rPr lang="de-AT" noProof="0">
                <a:solidFill>
                  <a:srgbClr val="00B050"/>
                </a:solidFill>
              </a:rPr>
              <a:t> </a:t>
            </a:r>
            <a:r>
              <a:rPr lang="de-AT" noProof="0">
                <a:solidFill>
                  <a:srgbClr val="1DA281"/>
                </a:solidFill>
              </a:rPr>
              <a:t>1 kg Kompost </a:t>
            </a:r>
            <a:r>
              <a:rPr lang="de-AT" noProof="0">
                <a:solidFill>
                  <a:srgbClr val="333333"/>
                </a:solidFill>
              </a:rPr>
              <a:t>anzubauen</a:t>
            </a:r>
            <a:endParaRPr lang="de-AT" noProof="0">
              <a:solidFill>
                <a:srgbClr val="00B050"/>
              </a:solidFill>
            </a:endParaRPr>
          </a:p>
          <a:p>
            <a:pPr marL="800100" lvl="1" indent="-342900">
              <a:spcBef>
                <a:spcPct val="0"/>
              </a:spcBef>
              <a:buFontTx/>
              <a:buChar char="-"/>
              <a:defRPr/>
            </a:pPr>
            <a:r>
              <a:rPr lang="de-AT" noProof="0">
                <a:solidFill>
                  <a:srgbClr val="333333"/>
                </a:solidFill>
              </a:rPr>
              <a:t>Es wird davon ausgegangen, dass dieser Kompost </a:t>
            </a:r>
            <a:r>
              <a:rPr lang="de-AT" noProof="0"/>
              <a:t>emissionsfrei ist</a:t>
            </a:r>
          </a:p>
          <a:p>
            <a:pPr lvl="1">
              <a:spcBef>
                <a:spcPct val="0"/>
              </a:spcBef>
              <a:buFontTx/>
              <a:buChar char="-"/>
              <a:defRPr/>
            </a:pPr>
            <a:endParaRPr lang="de-AT" noProof="0">
              <a:solidFill>
                <a:srgbClr val="333333"/>
              </a:solidFill>
            </a:endParaRPr>
          </a:p>
          <a:p>
            <a:pPr>
              <a:spcBef>
                <a:spcPct val="0"/>
              </a:spcBef>
              <a:defRPr/>
            </a:pPr>
            <a:r>
              <a:rPr lang="de-AT" sz="2400" noProof="0">
                <a:solidFill>
                  <a:srgbClr val="333333"/>
                </a:solidFill>
              </a:rPr>
              <a:t> Nachhaltige Dissipation</a:t>
            </a:r>
          </a:p>
          <a:p>
            <a:pPr lvl="1">
              <a:spcBef>
                <a:spcPct val="0"/>
              </a:spcBef>
              <a:buNone/>
              <a:defRPr/>
            </a:pPr>
            <a:r>
              <a:rPr lang="de-AT" noProof="0">
                <a:solidFill>
                  <a:srgbClr val="333333"/>
                </a:solidFill>
              </a:rPr>
              <a:t>- „Neue“ Kompartimente können </a:t>
            </a:r>
            <a:r>
              <a:rPr lang="de-AT" noProof="0">
                <a:solidFill>
                  <a:srgbClr val="1DA281"/>
                </a:solidFill>
              </a:rPr>
              <a:t>bis zur natürlichen Konzentration „aufgefüllt“</a:t>
            </a:r>
            <a:r>
              <a:rPr lang="de-AT" noProof="0">
                <a:solidFill>
                  <a:srgbClr val="00B050"/>
                </a:solidFill>
              </a:rPr>
              <a:t> </a:t>
            </a:r>
            <a:r>
              <a:rPr lang="de-AT" noProof="0">
                <a:solidFill>
                  <a:srgbClr val="333333"/>
                </a:solidFill>
              </a:rPr>
              <a:t>werden (wenn 1 kg Boden 1 mg Schadstoff A enthält, kann 1 kg „erneuerter Boden“ pro Jahr 1 mg Schadstoff A abbauen).</a:t>
            </a:r>
          </a:p>
          <a:p>
            <a:endParaRPr lang="de-AT" noProof="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92EC85A9-B31E-3AE5-5816-4A20E881D61B}"/>
              </a:ext>
            </a:extLst>
          </p:cNvPr>
          <p:cNvSpPr>
            <a:spLocks noGrp="1" noChangeArrowheads="1"/>
          </p:cNvSpPr>
          <p:nvPr>
            <p:ph type="title"/>
          </p:nvPr>
        </p:nvSpPr>
        <p:spPr/>
        <p:txBody>
          <a:bodyPr/>
          <a:lstStyle/>
          <a:p>
            <a:r>
              <a:rPr lang="de-AT" noProof="0"/>
              <a:t>Prinzip 2: Emissionen in die Natur</a:t>
            </a:r>
          </a:p>
        </p:txBody>
      </p:sp>
      <p:sp>
        <p:nvSpPr>
          <p:cNvPr id="3" name="Inhaltsplatzhalter 2">
            <a:extLst>
              <a:ext uri="{FF2B5EF4-FFF2-40B4-BE49-F238E27FC236}">
                <a16:creationId xmlns:a16="http://schemas.microsoft.com/office/drawing/2014/main" id="{60FE6900-80CA-4101-0401-1CD535288B9D}"/>
              </a:ext>
            </a:extLst>
          </p:cNvPr>
          <p:cNvSpPr>
            <a:spLocks noGrp="1" noChangeArrowheads="1"/>
          </p:cNvSpPr>
          <p:nvPr>
            <p:ph idx="1"/>
          </p:nvPr>
        </p:nvSpPr>
        <p:spPr/>
        <p:txBody>
          <a:bodyPr/>
          <a:lstStyle/>
          <a:p>
            <a:pPr eaLnBrk="1" hangingPunct="1"/>
            <a:r>
              <a:rPr lang="de-AT" sz="2400" noProof="0"/>
              <a:t>Es wird für jede Emission (Substanz) die nötige </a:t>
            </a:r>
            <a:r>
              <a:rPr lang="de-AT" sz="2400" noProof="0">
                <a:solidFill>
                  <a:srgbClr val="1DA281"/>
                </a:solidFill>
              </a:rPr>
              <a:t>Ausgleichsfläche</a:t>
            </a:r>
            <a:r>
              <a:rPr lang="de-AT" sz="2400" noProof="0"/>
              <a:t> zur Aufnahme der Emission berechnet</a:t>
            </a:r>
          </a:p>
          <a:p>
            <a:pPr eaLnBrk="1" hangingPunct="1"/>
            <a:r>
              <a:rPr lang="de-AT" sz="2400"/>
              <a:t>Ein m² Fläche kann gleichzeitig mehrere Substanzen aufnehmen</a:t>
            </a:r>
            <a:endParaRPr lang="de-AT" sz="2400" noProof="0"/>
          </a:p>
          <a:p>
            <a:pPr eaLnBrk="1" hangingPunct="1"/>
            <a:r>
              <a:rPr lang="de-AT" sz="2400" noProof="0"/>
              <a:t>Die größte dieser Flächen ist die </a:t>
            </a:r>
            <a:r>
              <a:rPr lang="de-AT" sz="2400" noProof="0">
                <a:solidFill>
                  <a:srgbClr val="1DA281"/>
                </a:solidFill>
              </a:rPr>
              <a:t>„Leitfläche“</a:t>
            </a:r>
            <a:r>
              <a:rPr lang="de-AT" sz="2400" noProof="0"/>
              <a:t>, die diesem Emissionsstrom zugeordnet wird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liennummernplatzhalter 3">
            <a:extLst>
              <a:ext uri="{FF2B5EF4-FFF2-40B4-BE49-F238E27FC236}">
                <a16:creationId xmlns:a16="http://schemas.microsoft.com/office/drawing/2014/main" id="{F982E694-41B9-4319-4524-029D5F18FA5E}"/>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EE269D09-D135-4317-B531-2D7F021FF3F4}" type="slidenum">
              <a:rPr lang="de-AT" sz="2000" noProof="0" smtClean="0">
                <a:solidFill>
                  <a:schemeClr val="bg2"/>
                </a:solidFill>
              </a:rPr>
              <a:t>37</a:t>
            </a:fld>
            <a:endParaRPr lang="de-AT" sz="2000" noProof="0">
              <a:solidFill>
                <a:schemeClr val="bg2"/>
              </a:solidFill>
            </a:endParaRPr>
          </a:p>
        </p:txBody>
      </p:sp>
      <p:sp>
        <p:nvSpPr>
          <p:cNvPr id="63491" name="Rectangle 32">
            <a:extLst>
              <a:ext uri="{FF2B5EF4-FFF2-40B4-BE49-F238E27FC236}">
                <a16:creationId xmlns:a16="http://schemas.microsoft.com/office/drawing/2014/main" id="{B3A18569-D9C2-ABAC-1F49-D067A00AAEE1}"/>
              </a:ext>
            </a:extLst>
          </p:cNvPr>
          <p:cNvSpPr>
            <a:spLocks noGrp="1" noChangeArrowheads="1"/>
          </p:cNvSpPr>
          <p:nvPr>
            <p:ph type="title"/>
          </p:nvPr>
        </p:nvSpPr>
        <p:spPr>
          <a:xfrm>
            <a:off x="1113574" y="359805"/>
            <a:ext cx="8154714" cy="617699"/>
          </a:xfrm>
        </p:spPr>
        <p:txBody>
          <a:bodyPr>
            <a:normAutofit fontScale="90000"/>
          </a:bodyPr>
          <a:lstStyle/>
          <a:p>
            <a:r>
              <a:rPr lang="de-AT"/>
              <a:t>Ö</a:t>
            </a:r>
            <a:r>
              <a:rPr lang="de-AT" err="1"/>
              <a:t>kologischer</a:t>
            </a:r>
            <a:r>
              <a:rPr lang="de-AT"/>
              <a:t> Fußabdruck auf Basis des SPI</a:t>
            </a:r>
          </a:p>
        </p:txBody>
      </p:sp>
      <p:pic>
        <p:nvPicPr>
          <p:cNvPr id="6" name="Grafik 5">
            <a:extLst>
              <a:ext uri="{FF2B5EF4-FFF2-40B4-BE49-F238E27FC236}">
                <a16:creationId xmlns:a16="http://schemas.microsoft.com/office/drawing/2014/main" id="{FDA6CFD6-9BC0-DD68-FB89-DE031755F58A}"/>
              </a:ext>
            </a:extLst>
          </p:cNvPr>
          <p:cNvPicPr>
            <a:picLocks noChangeAspect="1"/>
          </p:cNvPicPr>
          <p:nvPr/>
        </p:nvPicPr>
        <p:blipFill>
          <a:blip r:embed="rId3">
            <a:extLst>
              <a:ext uri="{28A0092B-C50C-407E-A947-70E740481C1C}">
                <a14:useLocalDpi xmlns:a14="http://schemas.microsoft.com/office/drawing/2010/main" val="0"/>
              </a:ext>
            </a:extLst>
          </a:blip>
          <a:srcRect t="56527"/>
          <a:stretch>
            <a:fillRect/>
          </a:stretch>
        </p:blipFill>
        <p:spPr>
          <a:xfrm>
            <a:off x="1369444" y="1805352"/>
            <a:ext cx="9720465" cy="3923323"/>
          </a:xfrm>
          <a:prstGeom prst="rect">
            <a:avLst/>
          </a:prstGeom>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4D037-A72C-1CFF-392B-0C6FBF8E70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CF63E0-55C2-6BFD-64C1-763F702BAA15}"/>
              </a:ext>
            </a:extLst>
          </p:cNvPr>
          <p:cNvSpPr>
            <a:spLocks noGrp="1"/>
          </p:cNvSpPr>
          <p:nvPr>
            <p:ph type="title"/>
          </p:nvPr>
        </p:nvSpPr>
        <p:spPr/>
        <p:txBody>
          <a:bodyPr/>
          <a:lstStyle/>
          <a:p>
            <a:r>
              <a:rPr lang="de-AT" noProof="0" err="1"/>
              <a:t>SPIonWeb</a:t>
            </a:r>
            <a:endParaRPr lang="de-AT" noProof="0"/>
          </a:p>
        </p:txBody>
      </p:sp>
      <p:sp>
        <p:nvSpPr>
          <p:cNvPr id="3" name="Textplatzhalter 2">
            <a:extLst>
              <a:ext uri="{FF2B5EF4-FFF2-40B4-BE49-F238E27FC236}">
                <a16:creationId xmlns:a16="http://schemas.microsoft.com/office/drawing/2014/main" id="{B4801029-4E85-DF74-7834-3026D9A764E2}"/>
              </a:ext>
            </a:extLst>
          </p:cNvPr>
          <p:cNvSpPr>
            <a:spLocks noGrp="1"/>
          </p:cNvSpPr>
          <p:nvPr>
            <p:ph type="body" sz="quarter" idx="10"/>
          </p:nvPr>
        </p:nvSpPr>
        <p:spPr/>
        <p:txBody>
          <a:bodyPr/>
          <a:lstStyle/>
          <a:p>
            <a:r>
              <a:rPr lang="de-AT" noProof="0"/>
              <a:t>Teil I</a:t>
            </a:r>
          </a:p>
        </p:txBody>
      </p:sp>
    </p:spTree>
    <p:extLst>
      <p:ext uri="{BB962C8B-B14F-4D97-AF65-F5344CB8AC3E}">
        <p14:creationId xmlns:p14="http://schemas.microsoft.com/office/powerpoint/2010/main" val="1223567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1362D53A-4F50-76CC-2E4D-E1C0FB11FD95}"/>
              </a:ext>
            </a:extLst>
          </p:cNvPr>
          <p:cNvSpPr>
            <a:spLocks noGrp="1" noChangeArrowheads="1"/>
          </p:cNvSpPr>
          <p:nvPr>
            <p:ph type="title"/>
          </p:nvPr>
        </p:nvSpPr>
        <p:spPr/>
        <p:txBody>
          <a:bodyPr/>
          <a:lstStyle/>
          <a:p>
            <a:r>
              <a:rPr lang="de-AT" sz="2400" noProof="0"/>
              <a:t>Was kann </a:t>
            </a:r>
            <a:r>
              <a:rPr lang="de-AT" sz="2400" noProof="0" err="1"/>
              <a:t>SPIonWeb</a:t>
            </a:r>
            <a:r>
              <a:rPr lang="de-AT" sz="2400" noProof="0"/>
              <a:t>?</a:t>
            </a:r>
          </a:p>
        </p:txBody>
      </p:sp>
      <p:sp>
        <p:nvSpPr>
          <p:cNvPr id="3" name="Inhaltsplatzhalter 2">
            <a:extLst>
              <a:ext uri="{FF2B5EF4-FFF2-40B4-BE49-F238E27FC236}">
                <a16:creationId xmlns:a16="http://schemas.microsoft.com/office/drawing/2014/main" id="{B7B03320-CAA1-46B7-9325-1651377761F9}"/>
              </a:ext>
            </a:extLst>
          </p:cNvPr>
          <p:cNvSpPr>
            <a:spLocks noGrp="1" noChangeArrowheads="1"/>
          </p:cNvSpPr>
          <p:nvPr>
            <p:ph idx="1"/>
          </p:nvPr>
        </p:nvSpPr>
        <p:spPr/>
        <p:txBody>
          <a:bodyPr>
            <a:normAutofit/>
          </a:bodyPr>
          <a:lstStyle/>
          <a:p>
            <a:pPr marL="342900" indent="-342900">
              <a:buFontTx/>
              <a:buChar char="•"/>
            </a:pPr>
            <a:r>
              <a:rPr lang="de-AT" sz="2400" noProof="0"/>
              <a:t>Berechnung von </a:t>
            </a:r>
            <a:r>
              <a:rPr lang="de-AT" sz="2400" noProof="0">
                <a:solidFill>
                  <a:srgbClr val="1DA281"/>
                </a:solidFill>
              </a:rPr>
              <a:t>ökologischem Fußabdruck, </a:t>
            </a:r>
            <a:r>
              <a:rPr lang="de-AT" sz="2400">
                <a:solidFill>
                  <a:srgbClr val="1DA281"/>
                </a:solidFill>
              </a:rPr>
              <a:t>CO2</a:t>
            </a:r>
            <a:r>
              <a:rPr lang="de-AT" sz="2400" noProof="0">
                <a:solidFill>
                  <a:srgbClr val="1DA281"/>
                </a:solidFill>
              </a:rPr>
              <a:t>, GWP</a:t>
            </a:r>
          </a:p>
          <a:p>
            <a:pPr marL="342900" indent="-342900">
              <a:buFontTx/>
              <a:buChar char="•"/>
            </a:pPr>
            <a:r>
              <a:rPr lang="de-AT" sz="2400" noProof="0"/>
              <a:t>Grafische Darstellung:</a:t>
            </a:r>
          </a:p>
          <a:p>
            <a:pPr marL="800100" lvl="1" indent="-342900">
              <a:buFontTx/>
              <a:buChar char="•"/>
            </a:pPr>
            <a:r>
              <a:rPr lang="de-AT" noProof="0"/>
              <a:t>Verteilung des ökologischen Fußabdrucks auf </a:t>
            </a:r>
            <a:r>
              <a:rPr lang="de-AT" noProof="0">
                <a:solidFill>
                  <a:srgbClr val="1DA281"/>
                </a:solidFill>
              </a:rPr>
              <a:t>Kategorien</a:t>
            </a:r>
          </a:p>
          <a:p>
            <a:pPr marL="800100" lvl="1" indent="-342900">
              <a:buFontTx/>
              <a:buChar char="•"/>
            </a:pPr>
            <a:r>
              <a:rPr lang="de-AT" noProof="0"/>
              <a:t>Verteilung auf </a:t>
            </a:r>
            <a:r>
              <a:rPr lang="de-AT" noProof="0">
                <a:solidFill>
                  <a:srgbClr val="1DA281"/>
                </a:solidFill>
              </a:rPr>
              <a:t>Teilprozesse</a:t>
            </a:r>
          </a:p>
          <a:p>
            <a:pPr marL="800100" lvl="1" indent="-342900">
              <a:buFontTx/>
              <a:buChar char="•"/>
            </a:pPr>
            <a:r>
              <a:rPr lang="de-AT" noProof="0">
                <a:solidFill>
                  <a:srgbClr val="1DA281"/>
                </a:solidFill>
              </a:rPr>
              <a:t>„Hotspot“-Diagramm</a:t>
            </a:r>
          </a:p>
          <a:p>
            <a:pPr marL="342900" indent="-342900">
              <a:buFontTx/>
              <a:buChar char="•"/>
            </a:pPr>
            <a:r>
              <a:rPr lang="de-AT" sz="2400" noProof="0"/>
              <a:t>Sofortige Aktualisierung der Berechnung (einschließlich aller anderen Prozesse, die mit dem aktuellen Prozess verknüpft sind)</a:t>
            </a:r>
          </a:p>
          <a:p>
            <a:pPr marL="342900" indent="-342900">
              <a:buFontTx/>
              <a:buChar char="•"/>
            </a:pPr>
            <a:r>
              <a:rPr lang="de-AT" sz="2400" noProof="0"/>
              <a:t>Schleifenberechnung möglich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F8962-FB1A-6CEF-EF2C-4ABDD75622AE}"/>
              </a:ext>
            </a:extLst>
          </p:cNvPr>
          <p:cNvSpPr>
            <a:spLocks noGrp="1"/>
          </p:cNvSpPr>
          <p:nvPr>
            <p:ph type="title"/>
          </p:nvPr>
        </p:nvSpPr>
        <p:spPr/>
        <p:txBody>
          <a:bodyPr/>
          <a:lstStyle/>
          <a:p>
            <a:r>
              <a:rPr lang="de-AT" noProof="0"/>
              <a:t>Agenda</a:t>
            </a:r>
          </a:p>
        </p:txBody>
      </p:sp>
      <p:sp>
        <p:nvSpPr>
          <p:cNvPr id="3" name="Inhaltsplatzhalter 2">
            <a:extLst>
              <a:ext uri="{FF2B5EF4-FFF2-40B4-BE49-F238E27FC236}">
                <a16:creationId xmlns:a16="http://schemas.microsoft.com/office/drawing/2014/main" id="{2642A3CB-9E90-C7A4-9774-08F900A56AB9}"/>
              </a:ext>
            </a:extLst>
          </p:cNvPr>
          <p:cNvSpPr>
            <a:spLocks noGrp="1"/>
          </p:cNvSpPr>
          <p:nvPr>
            <p:ph idx="1"/>
          </p:nvPr>
        </p:nvSpPr>
        <p:spPr/>
        <p:txBody>
          <a:bodyPr>
            <a:normAutofit/>
          </a:bodyPr>
          <a:lstStyle/>
          <a:p>
            <a:pPr marL="0" indent="0">
              <a:buNone/>
            </a:pPr>
            <a:r>
              <a:rPr lang="de-AT" noProof="0"/>
              <a:t>Teil I Theorie</a:t>
            </a:r>
          </a:p>
          <a:p>
            <a:pPr lvl="1"/>
            <a:r>
              <a:rPr lang="de-AT" noProof="0"/>
              <a:t>Einleitung</a:t>
            </a:r>
          </a:p>
          <a:p>
            <a:pPr lvl="1"/>
            <a:r>
              <a:rPr lang="de-AT" noProof="0"/>
              <a:t>Ökobilanzierung (LCA)</a:t>
            </a:r>
          </a:p>
          <a:p>
            <a:pPr lvl="1"/>
            <a:r>
              <a:rPr lang="de-AT" noProof="0"/>
              <a:t>Ökologischer Fußabdruck nach SPI</a:t>
            </a:r>
          </a:p>
          <a:p>
            <a:pPr lvl="1"/>
            <a:r>
              <a:rPr lang="de-AT" noProof="0" err="1"/>
              <a:t>SPIonWeb</a:t>
            </a:r>
            <a:endParaRPr lang="de-AT" noProof="0"/>
          </a:p>
          <a:p>
            <a:pPr marL="0" indent="0">
              <a:buNone/>
            </a:pPr>
            <a:r>
              <a:rPr lang="de-AT" noProof="0"/>
              <a:t>Teil II Übungen:</a:t>
            </a:r>
          </a:p>
          <a:p>
            <a:pPr lvl="1"/>
            <a:r>
              <a:rPr lang="de-AT" noProof="0"/>
              <a:t>Einleitung (Verwendung von </a:t>
            </a:r>
            <a:r>
              <a:rPr lang="de-AT" noProof="0" err="1"/>
              <a:t>SPIonWeb</a:t>
            </a:r>
            <a:r>
              <a:rPr lang="de-AT" noProof="0"/>
              <a:t>, Kontoerstellung usw.)</a:t>
            </a:r>
          </a:p>
          <a:p>
            <a:pPr lvl="1"/>
            <a:r>
              <a:rPr lang="de-AT" noProof="0"/>
              <a:t>3 Beispiele</a:t>
            </a:r>
          </a:p>
          <a:p>
            <a:pPr lvl="2"/>
            <a:r>
              <a:rPr lang="de-AT" noProof="0"/>
              <a:t>Strommix (AT, DE, SLO)</a:t>
            </a:r>
          </a:p>
          <a:p>
            <a:pPr lvl="2"/>
            <a:r>
              <a:rPr lang="de-AT" noProof="0"/>
              <a:t>Verpackung (Stromverbrauch)</a:t>
            </a:r>
          </a:p>
          <a:p>
            <a:pPr lvl="2"/>
            <a:r>
              <a:rPr lang="de-AT" noProof="0"/>
              <a:t>Unternehmens-Fußabdruck</a:t>
            </a:r>
          </a:p>
        </p:txBody>
      </p:sp>
    </p:spTree>
    <p:extLst>
      <p:ext uri="{BB962C8B-B14F-4D97-AF65-F5344CB8AC3E}">
        <p14:creationId xmlns:p14="http://schemas.microsoft.com/office/powerpoint/2010/main" val="1436224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748B1-510F-CCCC-CF12-6859C13842A2}"/>
            </a:ext>
          </a:extLst>
        </p:cNvPr>
        <p:cNvGrpSpPr/>
        <p:nvPr/>
      </p:nvGrpSpPr>
      <p:grpSpPr>
        <a:xfrm>
          <a:off x="0" y="0"/>
          <a:ext cx="0" cy="0"/>
          <a:chOff x="0" y="0"/>
          <a:chExt cx="0" cy="0"/>
        </a:xfrm>
      </p:grpSpPr>
      <p:sp>
        <p:nvSpPr>
          <p:cNvPr id="60418" name="Titel 1">
            <a:extLst>
              <a:ext uri="{FF2B5EF4-FFF2-40B4-BE49-F238E27FC236}">
                <a16:creationId xmlns:a16="http://schemas.microsoft.com/office/drawing/2014/main" id="{D2672C12-D16D-817F-2863-E5731BC322F8}"/>
              </a:ext>
            </a:extLst>
          </p:cNvPr>
          <p:cNvSpPr>
            <a:spLocks noGrp="1" noChangeArrowheads="1"/>
          </p:cNvSpPr>
          <p:nvPr>
            <p:ph type="title"/>
          </p:nvPr>
        </p:nvSpPr>
        <p:spPr>
          <a:xfrm>
            <a:off x="2135188" y="1"/>
            <a:ext cx="6119812" cy="849313"/>
          </a:xfrm>
        </p:spPr>
        <p:txBody>
          <a:bodyPr/>
          <a:lstStyle/>
          <a:p>
            <a:r>
              <a:rPr lang="de-AT" sz="2400" noProof="0"/>
              <a:t>Verwendung von </a:t>
            </a:r>
            <a:r>
              <a:rPr lang="de-AT" sz="2400" noProof="0" err="1"/>
              <a:t>SPIonWeb</a:t>
            </a:r>
            <a:r>
              <a:rPr lang="de-AT" sz="2400" noProof="0"/>
              <a:t> – </a:t>
            </a:r>
            <a:r>
              <a:rPr lang="de-AT" sz="2400" noProof="0">
                <a:solidFill>
                  <a:srgbClr val="88B800"/>
                </a:solidFill>
              </a:rPr>
              <a:t>Glossar</a:t>
            </a:r>
            <a:endParaRPr lang="de-AT" sz="2400" noProof="0"/>
          </a:p>
        </p:txBody>
      </p:sp>
      <p:sp>
        <p:nvSpPr>
          <p:cNvPr id="2" name="Rounded Rectangle 1">
            <a:extLst>
              <a:ext uri="{FF2B5EF4-FFF2-40B4-BE49-F238E27FC236}">
                <a16:creationId xmlns:a16="http://schemas.microsoft.com/office/drawing/2014/main" id="{05CBBB78-EA76-1D95-322F-B31963C8B50D}"/>
              </a:ext>
            </a:extLst>
          </p:cNvPr>
          <p:cNvSpPr/>
          <p:nvPr/>
        </p:nvSpPr>
        <p:spPr>
          <a:xfrm>
            <a:off x="6096000" y="2785743"/>
            <a:ext cx="2678654" cy="1678192"/>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Prozess</a:t>
            </a:r>
            <a:r>
              <a:rPr lang="en-US">
                <a:solidFill>
                  <a:schemeClr val="tx1"/>
                </a:solidFill>
              </a:rPr>
              <a:t> A</a:t>
            </a:r>
          </a:p>
        </p:txBody>
      </p:sp>
      <p:sp>
        <p:nvSpPr>
          <p:cNvPr id="5" name="Rounded Rectangle 4">
            <a:extLst>
              <a:ext uri="{FF2B5EF4-FFF2-40B4-BE49-F238E27FC236}">
                <a16:creationId xmlns:a16="http://schemas.microsoft.com/office/drawing/2014/main" id="{DBFECAAF-E2BC-E76A-6AE1-D2D57C681640}"/>
              </a:ext>
            </a:extLst>
          </p:cNvPr>
          <p:cNvSpPr/>
          <p:nvPr/>
        </p:nvSpPr>
        <p:spPr>
          <a:xfrm>
            <a:off x="1200518" y="2847599"/>
            <a:ext cx="2678654" cy="68848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Subprozess</a:t>
            </a:r>
            <a:r>
              <a:rPr lang="en-US">
                <a:solidFill>
                  <a:schemeClr val="tx1"/>
                </a:solidFill>
              </a:rPr>
              <a:t> 1</a:t>
            </a:r>
          </a:p>
        </p:txBody>
      </p:sp>
      <p:sp>
        <p:nvSpPr>
          <p:cNvPr id="6" name="Rounded Rectangle 5">
            <a:extLst>
              <a:ext uri="{FF2B5EF4-FFF2-40B4-BE49-F238E27FC236}">
                <a16:creationId xmlns:a16="http://schemas.microsoft.com/office/drawing/2014/main" id="{BA018F62-BA37-5726-F83B-93DF513B44B6}"/>
              </a:ext>
            </a:extLst>
          </p:cNvPr>
          <p:cNvSpPr/>
          <p:nvPr/>
        </p:nvSpPr>
        <p:spPr>
          <a:xfrm>
            <a:off x="1200518" y="3788894"/>
            <a:ext cx="2678654" cy="688489"/>
          </a:xfrm>
          <a:prstGeom prst="roundRect">
            <a:avLst/>
          </a:prstGeom>
          <a:solidFill>
            <a:srgbClr val="1DA2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Subprozess</a:t>
            </a:r>
            <a:r>
              <a:rPr lang="en-US">
                <a:solidFill>
                  <a:schemeClr val="tx1"/>
                </a:solidFill>
              </a:rPr>
              <a:t> 2</a:t>
            </a:r>
          </a:p>
        </p:txBody>
      </p:sp>
      <p:sp>
        <p:nvSpPr>
          <p:cNvPr id="7" name="Oval 6">
            <a:extLst>
              <a:ext uri="{FF2B5EF4-FFF2-40B4-BE49-F238E27FC236}">
                <a16:creationId xmlns:a16="http://schemas.microsoft.com/office/drawing/2014/main" id="{4AC418AB-D9F7-D85B-3A0E-5703097F0FDA}"/>
              </a:ext>
            </a:extLst>
          </p:cNvPr>
          <p:cNvSpPr/>
          <p:nvPr/>
        </p:nvSpPr>
        <p:spPr>
          <a:xfrm>
            <a:off x="9437002" y="2847599"/>
            <a:ext cx="1554480" cy="1554480"/>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Produkt</a:t>
            </a:r>
            <a:r>
              <a:rPr lang="en-US">
                <a:solidFill>
                  <a:schemeClr val="tx1"/>
                </a:solidFill>
              </a:rPr>
              <a:t> A</a:t>
            </a:r>
          </a:p>
        </p:txBody>
      </p:sp>
      <p:sp>
        <p:nvSpPr>
          <p:cNvPr id="8" name="Rounded Rectangle 7">
            <a:extLst>
              <a:ext uri="{FF2B5EF4-FFF2-40B4-BE49-F238E27FC236}">
                <a16:creationId xmlns:a16="http://schemas.microsoft.com/office/drawing/2014/main" id="{1D82635F-8F0E-B3C4-2D1D-0E3574C4023F}"/>
              </a:ext>
            </a:extLst>
          </p:cNvPr>
          <p:cNvSpPr/>
          <p:nvPr/>
        </p:nvSpPr>
        <p:spPr>
          <a:xfrm>
            <a:off x="6096000" y="1602131"/>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Impacts: </a:t>
            </a:r>
            <a:r>
              <a:rPr lang="en-US" err="1">
                <a:solidFill>
                  <a:schemeClr val="tx1"/>
                </a:solidFill>
              </a:rPr>
              <a:t>Rohstoffe</a:t>
            </a:r>
            <a:endParaRPr lang="en-US">
              <a:solidFill>
                <a:schemeClr val="tx1"/>
              </a:solidFill>
            </a:endParaRPr>
          </a:p>
        </p:txBody>
      </p:sp>
      <p:sp>
        <p:nvSpPr>
          <p:cNvPr id="9" name="Rounded Rectangle 8">
            <a:extLst>
              <a:ext uri="{FF2B5EF4-FFF2-40B4-BE49-F238E27FC236}">
                <a16:creationId xmlns:a16="http://schemas.microsoft.com/office/drawing/2014/main" id="{D3AA7489-0D52-CED0-30CD-1B4007796AAD}"/>
              </a:ext>
            </a:extLst>
          </p:cNvPr>
          <p:cNvSpPr/>
          <p:nvPr/>
        </p:nvSpPr>
        <p:spPr>
          <a:xfrm>
            <a:off x="6096000" y="5074973"/>
            <a:ext cx="2678654" cy="688489"/>
          </a:xfrm>
          <a:prstGeom prst="roundRect">
            <a:avLst/>
          </a:prstGeom>
          <a:solidFill>
            <a:srgbClr val="F3D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Impacts: </a:t>
            </a:r>
            <a:r>
              <a:rPr lang="en-US" err="1">
                <a:solidFill>
                  <a:schemeClr val="tx1"/>
                </a:solidFill>
              </a:rPr>
              <a:t>Emissionen</a:t>
            </a:r>
            <a:endParaRPr lang="en-US">
              <a:solidFill>
                <a:schemeClr val="tx1"/>
              </a:solidFill>
            </a:endParaRPr>
          </a:p>
        </p:txBody>
      </p:sp>
      <p:cxnSp>
        <p:nvCxnSpPr>
          <p:cNvPr id="13" name="Straight Arrow Connector 12">
            <a:extLst>
              <a:ext uri="{FF2B5EF4-FFF2-40B4-BE49-F238E27FC236}">
                <a16:creationId xmlns:a16="http://schemas.microsoft.com/office/drawing/2014/main" id="{4420EB2E-5B9A-0262-9E8E-ECDA940C6DFA}"/>
              </a:ext>
            </a:extLst>
          </p:cNvPr>
          <p:cNvCxnSpPr>
            <a:cxnSpLocks/>
            <a:stCxn id="5" idx="3"/>
          </p:cNvCxnSpPr>
          <p:nvPr/>
        </p:nvCxnSpPr>
        <p:spPr>
          <a:xfrm>
            <a:off x="3879172" y="3191844"/>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5E43C16-EA05-5F96-05FB-32BBE1365DCC}"/>
              </a:ext>
            </a:extLst>
          </p:cNvPr>
          <p:cNvCxnSpPr>
            <a:cxnSpLocks/>
          </p:cNvCxnSpPr>
          <p:nvPr/>
        </p:nvCxnSpPr>
        <p:spPr>
          <a:xfrm>
            <a:off x="3879172" y="4147126"/>
            <a:ext cx="221682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18DACDE-65A8-D173-CB8B-AEE959EB15AB}"/>
              </a:ext>
            </a:extLst>
          </p:cNvPr>
          <p:cNvCxnSpPr>
            <a:cxnSpLocks/>
            <a:stCxn id="8" idx="2"/>
            <a:endCxn id="2" idx="0"/>
          </p:cNvCxnSpPr>
          <p:nvPr/>
        </p:nvCxnSpPr>
        <p:spPr>
          <a:xfrm>
            <a:off x="7435327" y="2290620"/>
            <a:ext cx="0" cy="495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287F638-7AA9-34BD-0D25-4B4DFC74B38D}"/>
              </a:ext>
            </a:extLst>
          </p:cNvPr>
          <p:cNvCxnSpPr>
            <a:cxnSpLocks/>
            <a:stCxn id="2" idx="2"/>
          </p:cNvCxnSpPr>
          <p:nvPr/>
        </p:nvCxnSpPr>
        <p:spPr>
          <a:xfrm>
            <a:off x="7435327" y="4463935"/>
            <a:ext cx="0" cy="6110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C1F3358-64D9-1CFA-6F7B-2CC13A438B04}"/>
              </a:ext>
            </a:extLst>
          </p:cNvPr>
          <p:cNvCxnSpPr>
            <a:cxnSpLocks/>
            <a:stCxn id="2" idx="3"/>
            <a:endCxn id="7" idx="2"/>
          </p:cNvCxnSpPr>
          <p:nvPr/>
        </p:nvCxnSpPr>
        <p:spPr>
          <a:xfrm>
            <a:off x="8774654" y="3624839"/>
            <a:ext cx="662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BD637E6-4FE2-AC09-74B7-E7072808CB9A}"/>
              </a:ext>
            </a:extLst>
          </p:cNvPr>
          <p:cNvSpPr txBox="1"/>
          <p:nvPr/>
        </p:nvSpPr>
        <p:spPr>
          <a:xfrm>
            <a:off x="2135188" y="618974"/>
            <a:ext cx="3331707" cy="830997"/>
          </a:xfrm>
          <a:prstGeom prst="rect">
            <a:avLst/>
          </a:prstGeom>
          <a:noFill/>
        </p:spPr>
        <p:txBody>
          <a:bodyPr wrap="square">
            <a:spAutoFit/>
          </a:bodyPr>
          <a:lstStyle/>
          <a:p>
            <a:pPr marL="342900" indent="-342900">
              <a:buFont typeface="Wingdings" panose="05000000000000000000" pitchFamily="2" charset="2"/>
              <a:buChar char="Ø"/>
            </a:pPr>
            <a:r>
              <a:rPr lang="en-US" sz="2400" b="1">
                <a:latin typeface="Avenir Book" panose="02000503020000020003" pitchFamily="2" charset="0"/>
              </a:rPr>
              <a:t>http//:</a:t>
            </a:r>
            <a:r>
              <a:rPr lang="en-US" sz="2400" b="1" err="1">
                <a:latin typeface="Avenir Book" panose="02000503020000020003" pitchFamily="2" charset="0"/>
              </a:rPr>
              <a:t>spionweb.eco</a:t>
            </a:r>
            <a:r>
              <a:rPr lang="en-US" sz="2400" b="1">
                <a:latin typeface="Avenir Book" panose="02000503020000020003" pitchFamily="2" charset="0"/>
              </a:rPr>
              <a:t>  </a:t>
            </a:r>
          </a:p>
          <a:p>
            <a:endParaRPr lang="en-US" sz="2400" b="1">
              <a:latin typeface="Avenir Book" panose="02000503020000020003" pitchFamily="2" charset="0"/>
            </a:endParaRPr>
          </a:p>
        </p:txBody>
      </p:sp>
      <p:grpSp>
        <p:nvGrpSpPr>
          <p:cNvPr id="4" name="Gruppieren 3">
            <a:extLst>
              <a:ext uri="{FF2B5EF4-FFF2-40B4-BE49-F238E27FC236}">
                <a16:creationId xmlns:a16="http://schemas.microsoft.com/office/drawing/2014/main" id="{FC49F5DB-B50D-2DEB-9E81-4B38AFE12469}"/>
              </a:ext>
            </a:extLst>
          </p:cNvPr>
          <p:cNvGrpSpPr/>
          <p:nvPr/>
        </p:nvGrpSpPr>
        <p:grpSpPr>
          <a:xfrm>
            <a:off x="4242092" y="2741843"/>
            <a:ext cx="1376638" cy="900000"/>
            <a:chOff x="4026709" y="2813843"/>
            <a:chExt cx="961995" cy="659359"/>
          </a:xfrm>
        </p:grpSpPr>
        <p:sp>
          <p:nvSpPr>
            <p:cNvPr id="11" name="Oval 6">
              <a:extLst>
                <a:ext uri="{FF2B5EF4-FFF2-40B4-BE49-F238E27FC236}">
                  <a16:creationId xmlns:a16="http://schemas.microsoft.com/office/drawing/2014/main" id="{74032E6B-B1BF-5207-C9E6-197633B3F247}"/>
                </a:ext>
              </a:extLst>
            </p:cNvPr>
            <p:cNvSpPr/>
            <p:nvPr/>
          </p:nvSpPr>
          <p:spPr>
            <a:xfrm>
              <a:off x="4193247" y="2813843"/>
              <a:ext cx="628920" cy="659359"/>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solidFill>
                  <a:schemeClr val="tx1"/>
                </a:solidFill>
              </a:endParaRPr>
            </a:p>
          </p:txBody>
        </p:sp>
        <p:sp>
          <p:nvSpPr>
            <p:cNvPr id="3" name="Textfeld 2">
              <a:extLst>
                <a:ext uri="{FF2B5EF4-FFF2-40B4-BE49-F238E27FC236}">
                  <a16:creationId xmlns:a16="http://schemas.microsoft.com/office/drawing/2014/main" id="{9B56FF4A-200C-1B28-7885-0F08FE014A96}"/>
                </a:ext>
              </a:extLst>
            </p:cNvPr>
            <p:cNvSpPr txBox="1"/>
            <p:nvPr/>
          </p:nvSpPr>
          <p:spPr>
            <a:xfrm>
              <a:off x="4026709" y="2980608"/>
              <a:ext cx="961995" cy="461665"/>
            </a:xfrm>
            <a:prstGeom prst="rect">
              <a:avLst/>
            </a:prstGeom>
            <a:noFill/>
          </p:spPr>
          <p:txBody>
            <a:bodyPr wrap="none" rtlCol="0">
              <a:spAutoFit/>
            </a:bodyPr>
            <a:lstStyle/>
            <a:p>
              <a:pPr algn="ctr"/>
              <a:r>
                <a:rPr lang="de-AT" sz="1200"/>
                <a:t>(Zwischen-)</a:t>
              </a:r>
            </a:p>
            <a:p>
              <a:pPr algn="ctr"/>
              <a:r>
                <a:rPr lang="de-AT" sz="1200"/>
                <a:t>Produkt 1</a:t>
              </a:r>
            </a:p>
          </p:txBody>
        </p:sp>
      </p:grpSp>
      <p:grpSp>
        <p:nvGrpSpPr>
          <p:cNvPr id="22" name="Gruppieren 21">
            <a:extLst>
              <a:ext uri="{FF2B5EF4-FFF2-40B4-BE49-F238E27FC236}">
                <a16:creationId xmlns:a16="http://schemas.microsoft.com/office/drawing/2014/main" id="{4D163FA6-29CD-DE24-3FCD-4B51D912F064}"/>
              </a:ext>
            </a:extLst>
          </p:cNvPr>
          <p:cNvGrpSpPr/>
          <p:nvPr/>
        </p:nvGrpSpPr>
        <p:grpSpPr>
          <a:xfrm>
            <a:off x="4449410" y="3683138"/>
            <a:ext cx="961994" cy="900000"/>
            <a:chOff x="4171585" y="2813843"/>
            <a:chExt cx="672242" cy="659359"/>
          </a:xfrm>
        </p:grpSpPr>
        <p:sp>
          <p:nvSpPr>
            <p:cNvPr id="23" name="Oval 6">
              <a:extLst>
                <a:ext uri="{FF2B5EF4-FFF2-40B4-BE49-F238E27FC236}">
                  <a16:creationId xmlns:a16="http://schemas.microsoft.com/office/drawing/2014/main" id="{128B8E0D-87CA-68F2-070B-6E2B3AD0379B}"/>
                </a:ext>
              </a:extLst>
            </p:cNvPr>
            <p:cNvSpPr/>
            <p:nvPr/>
          </p:nvSpPr>
          <p:spPr>
            <a:xfrm>
              <a:off x="4193247" y="2813843"/>
              <a:ext cx="628920" cy="659359"/>
            </a:xfrm>
            <a:prstGeom prst="ellipse">
              <a:avLst/>
            </a:prstGeom>
            <a:solidFill>
              <a:srgbClr val="7EB34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solidFill>
                  <a:schemeClr val="tx1"/>
                </a:solidFill>
              </a:endParaRPr>
            </a:p>
          </p:txBody>
        </p:sp>
        <p:sp>
          <p:nvSpPr>
            <p:cNvPr id="24" name="Textfeld 23">
              <a:extLst>
                <a:ext uri="{FF2B5EF4-FFF2-40B4-BE49-F238E27FC236}">
                  <a16:creationId xmlns:a16="http://schemas.microsoft.com/office/drawing/2014/main" id="{E6ADF3A8-32F0-CF84-250B-015B9760E2A8}"/>
                </a:ext>
              </a:extLst>
            </p:cNvPr>
            <p:cNvSpPr txBox="1"/>
            <p:nvPr/>
          </p:nvSpPr>
          <p:spPr>
            <a:xfrm>
              <a:off x="4171585" y="2980608"/>
              <a:ext cx="672242" cy="338226"/>
            </a:xfrm>
            <a:prstGeom prst="rect">
              <a:avLst/>
            </a:prstGeom>
            <a:noFill/>
          </p:spPr>
          <p:txBody>
            <a:bodyPr wrap="none" rtlCol="0">
              <a:spAutoFit/>
            </a:bodyPr>
            <a:lstStyle/>
            <a:p>
              <a:pPr algn="ctr"/>
              <a:r>
                <a:rPr lang="de-AT" sz="1200"/>
                <a:t>(Zwischen-)</a:t>
              </a:r>
            </a:p>
            <a:p>
              <a:pPr algn="ctr"/>
              <a:r>
                <a:rPr lang="de-AT" sz="1200"/>
                <a:t>Produkt 2</a:t>
              </a:r>
            </a:p>
          </p:txBody>
        </p:sp>
      </p:grpSp>
      <p:sp>
        <p:nvSpPr>
          <p:cNvPr id="25" name="Rechteck: abgerundete Ecken 24">
            <a:extLst>
              <a:ext uri="{FF2B5EF4-FFF2-40B4-BE49-F238E27FC236}">
                <a16:creationId xmlns:a16="http://schemas.microsoft.com/office/drawing/2014/main" id="{A4688CFB-C718-8BE0-744C-0181B37A17D0}"/>
              </a:ext>
            </a:extLst>
          </p:cNvPr>
          <p:cNvSpPr/>
          <p:nvPr/>
        </p:nvSpPr>
        <p:spPr>
          <a:xfrm>
            <a:off x="1054360" y="2538181"/>
            <a:ext cx="10748864" cy="2295076"/>
          </a:xfrm>
          <a:prstGeom prst="roundRect">
            <a:avLst/>
          </a:prstGeom>
          <a:noFill/>
          <a:ln>
            <a:solidFill>
              <a:srgbClr val="1DA28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Textfeld 25">
            <a:extLst>
              <a:ext uri="{FF2B5EF4-FFF2-40B4-BE49-F238E27FC236}">
                <a16:creationId xmlns:a16="http://schemas.microsoft.com/office/drawing/2014/main" id="{72CDD240-55AE-5F3C-80A4-3CAA66381F92}"/>
              </a:ext>
            </a:extLst>
          </p:cNvPr>
          <p:cNvSpPr txBox="1"/>
          <p:nvPr/>
        </p:nvSpPr>
        <p:spPr>
          <a:xfrm rot="5400000">
            <a:off x="10758987" y="3536193"/>
            <a:ext cx="1588127" cy="369332"/>
          </a:xfrm>
          <a:prstGeom prst="rect">
            <a:avLst/>
          </a:prstGeom>
          <a:noFill/>
        </p:spPr>
        <p:txBody>
          <a:bodyPr wrap="none" rtlCol="0">
            <a:spAutoFit/>
          </a:bodyPr>
          <a:lstStyle/>
          <a:p>
            <a:pPr algn="ctr"/>
            <a:r>
              <a:rPr lang="de-AT">
                <a:solidFill>
                  <a:srgbClr val="1DA281"/>
                </a:solidFill>
              </a:rPr>
              <a:t>Technosphäre</a:t>
            </a:r>
          </a:p>
        </p:txBody>
      </p:sp>
      <p:sp>
        <p:nvSpPr>
          <p:cNvPr id="28" name="Rechteck: abgerundete Ecken 27">
            <a:extLst>
              <a:ext uri="{FF2B5EF4-FFF2-40B4-BE49-F238E27FC236}">
                <a16:creationId xmlns:a16="http://schemas.microsoft.com/office/drawing/2014/main" id="{71371287-D030-5F27-ECD9-EF78F5AFD763}"/>
              </a:ext>
            </a:extLst>
          </p:cNvPr>
          <p:cNvSpPr/>
          <p:nvPr/>
        </p:nvSpPr>
        <p:spPr>
          <a:xfrm>
            <a:off x="937846" y="1382834"/>
            <a:ext cx="10986676" cy="4588758"/>
          </a:xfrm>
          <a:prstGeom prst="roundRect">
            <a:avLst/>
          </a:prstGeom>
          <a:noFill/>
          <a:ln>
            <a:solidFill>
              <a:srgbClr val="F3DE2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Textfeld 29">
            <a:extLst>
              <a:ext uri="{FF2B5EF4-FFF2-40B4-BE49-F238E27FC236}">
                <a16:creationId xmlns:a16="http://schemas.microsoft.com/office/drawing/2014/main" id="{CA90A967-1E3D-6ECC-0EE7-909564339913}"/>
              </a:ext>
            </a:extLst>
          </p:cNvPr>
          <p:cNvSpPr txBox="1"/>
          <p:nvPr/>
        </p:nvSpPr>
        <p:spPr>
          <a:xfrm>
            <a:off x="10094316" y="1573320"/>
            <a:ext cx="1274068" cy="369332"/>
          </a:xfrm>
          <a:prstGeom prst="rect">
            <a:avLst/>
          </a:prstGeom>
          <a:noFill/>
        </p:spPr>
        <p:txBody>
          <a:bodyPr wrap="none" rtlCol="0">
            <a:spAutoFit/>
          </a:bodyPr>
          <a:lstStyle/>
          <a:p>
            <a:pPr algn="ctr"/>
            <a:r>
              <a:rPr lang="de-AT">
                <a:solidFill>
                  <a:srgbClr val="F3DE2C"/>
                </a:solidFill>
              </a:rPr>
              <a:t>Ökosphäre</a:t>
            </a:r>
          </a:p>
        </p:txBody>
      </p:sp>
    </p:spTree>
    <p:extLst>
      <p:ext uri="{BB962C8B-B14F-4D97-AF65-F5344CB8AC3E}">
        <p14:creationId xmlns:p14="http://schemas.microsoft.com/office/powerpoint/2010/main" val="3708396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2530CCF0-9BB8-7D53-3C34-91B211B8711B}"/>
              </a:ext>
            </a:extLst>
          </p:cNvPr>
          <p:cNvSpPr>
            <a:spLocks noGrp="1" noChangeArrowheads="1"/>
          </p:cNvSpPr>
          <p:nvPr>
            <p:ph type="title"/>
          </p:nvPr>
        </p:nvSpPr>
        <p:spPr/>
        <p:txBody>
          <a:bodyPr/>
          <a:lstStyle/>
          <a:p>
            <a:r>
              <a:rPr lang="de-AT" sz="2400" noProof="0"/>
              <a:t>Verwendung von </a:t>
            </a:r>
            <a:r>
              <a:rPr lang="de-AT" sz="2400" noProof="0" err="1"/>
              <a:t>SPIonWeb</a:t>
            </a:r>
            <a:r>
              <a:rPr lang="de-AT" sz="2400" noProof="0"/>
              <a:t> – vor dem Start</a:t>
            </a:r>
          </a:p>
        </p:txBody>
      </p:sp>
      <p:sp>
        <p:nvSpPr>
          <p:cNvPr id="3" name="Inhaltsplatzhalter 2">
            <a:extLst>
              <a:ext uri="{FF2B5EF4-FFF2-40B4-BE49-F238E27FC236}">
                <a16:creationId xmlns:a16="http://schemas.microsoft.com/office/drawing/2014/main" id="{A04F159A-034C-6861-14E3-9773F6FD9021}"/>
              </a:ext>
            </a:extLst>
          </p:cNvPr>
          <p:cNvSpPr>
            <a:spLocks noGrp="1" noChangeArrowheads="1"/>
          </p:cNvSpPr>
          <p:nvPr>
            <p:ph idx="1"/>
          </p:nvPr>
        </p:nvSpPr>
        <p:spPr/>
        <p:txBody>
          <a:bodyPr>
            <a:normAutofit/>
          </a:bodyPr>
          <a:lstStyle/>
          <a:p>
            <a:pPr marL="342900" indent="-342900">
              <a:buFontTx/>
              <a:buChar char="•"/>
            </a:pPr>
            <a:r>
              <a:rPr lang="de-AT" sz="2400" noProof="0">
                <a:solidFill>
                  <a:srgbClr val="1DA281"/>
                </a:solidFill>
              </a:rPr>
              <a:t>Sachbilanz (Mengen) für alle Prozesse </a:t>
            </a:r>
            <a:r>
              <a:rPr lang="de-AT" sz="2400" noProof="0"/>
              <a:t>im Lebenszyklus, die wir selbst definieren möchten (Vordergrunddaten).</a:t>
            </a:r>
          </a:p>
          <a:p>
            <a:pPr marL="342900" indent="-342900">
              <a:buFontTx/>
              <a:buChar char="•"/>
            </a:pPr>
            <a:r>
              <a:rPr lang="de-AT" sz="2400" noProof="0">
                <a:solidFill>
                  <a:srgbClr val="1DA281"/>
                </a:solidFill>
              </a:rPr>
              <a:t>Die Mengen </a:t>
            </a:r>
            <a:r>
              <a:rPr lang="de-AT" sz="2400" noProof="0"/>
              <a:t>aller Rohstoffe, Produkte und Auswirkungen (Inputs und Outputs) </a:t>
            </a:r>
            <a:r>
              <a:rPr lang="de-AT" sz="2400">
                <a:solidFill>
                  <a:srgbClr val="1DA281"/>
                </a:solidFill>
              </a:rPr>
              <a:t>beziehen sich auf </a:t>
            </a:r>
            <a:r>
              <a:rPr lang="de-AT" sz="2400" noProof="0">
                <a:solidFill>
                  <a:srgbClr val="1DA281"/>
                </a:solidFill>
              </a:rPr>
              <a:t>das Hauptprodukt </a:t>
            </a:r>
          </a:p>
          <a:p>
            <a:pPr marL="342900" indent="-342900">
              <a:buFontTx/>
              <a:buChar char="•"/>
            </a:pPr>
            <a:r>
              <a:rPr lang="de-AT" sz="2400" noProof="0">
                <a:solidFill>
                  <a:srgbClr val="1DA281"/>
                </a:solidFill>
              </a:rPr>
              <a:t>Eingabe der (Sub-)</a:t>
            </a:r>
            <a:r>
              <a:rPr lang="de-AT" sz="2400">
                <a:solidFill>
                  <a:srgbClr val="1DA281"/>
                </a:solidFill>
              </a:rPr>
              <a:t>P</a:t>
            </a:r>
            <a:r>
              <a:rPr lang="de-AT" sz="2400" noProof="0" err="1">
                <a:solidFill>
                  <a:srgbClr val="1DA281"/>
                </a:solidFill>
              </a:rPr>
              <a:t>rozesse</a:t>
            </a:r>
            <a:r>
              <a:rPr lang="de-AT" sz="2400" noProof="0">
                <a:solidFill>
                  <a:srgbClr val="1DA281"/>
                </a:solidFill>
              </a:rPr>
              <a:t> in </a:t>
            </a:r>
            <a:r>
              <a:rPr lang="de-AT" sz="2400" noProof="0" err="1">
                <a:solidFill>
                  <a:srgbClr val="1DA281"/>
                </a:solidFill>
              </a:rPr>
              <a:t>SPIonWeb</a:t>
            </a:r>
            <a:r>
              <a:rPr lang="de-AT" sz="2400" noProof="0"/>
              <a:t>, beginnend mit dem ersten (Sub-)Prozess im Lebenszyklus; </a:t>
            </a:r>
          </a:p>
          <a:p>
            <a:pPr marL="342900" indent="-342900">
              <a:buFontTx/>
              <a:buChar char="•"/>
            </a:pPr>
            <a:r>
              <a:rPr lang="de-AT" sz="2400" noProof="0"/>
              <a:t>Die Reihenfolge der Einrichtung von (Sub-)</a:t>
            </a:r>
            <a:r>
              <a:rPr lang="de-AT" sz="2400"/>
              <a:t>P</a:t>
            </a:r>
            <a:r>
              <a:rPr lang="de-AT" sz="2400" noProof="0" err="1"/>
              <a:t>rozessen</a:t>
            </a:r>
            <a:r>
              <a:rPr lang="de-AT" sz="2400" noProof="0"/>
              <a:t> in </a:t>
            </a:r>
            <a:r>
              <a:rPr lang="de-AT" sz="2400" noProof="0" err="1"/>
              <a:t>SPIonWeb</a:t>
            </a:r>
            <a:r>
              <a:rPr lang="de-AT" sz="2400" noProof="0"/>
              <a:t> muss dem Material-/Energiefluss im Lebenszyklus folgen</a:t>
            </a:r>
          </a:p>
        </p:txBody>
      </p:sp>
      <p:sp>
        <p:nvSpPr>
          <p:cNvPr id="61444" name="Foliennummernplatzhalter 3">
            <a:extLst>
              <a:ext uri="{FF2B5EF4-FFF2-40B4-BE49-F238E27FC236}">
                <a16:creationId xmlns:a16="http://schemas.microsoft.com/office/drawing/2014/main" id="{CCE0BB61-0FAC-8024-59D6-1652CFE06CE8}"/>
              </a:ext>
            </a:extLst>
          </p:cNvPr>
          <p:cNvSpPr>
            <a:spLocks noGrp="1"/>
          </p:cNvSpPr>
          <p:nvPr>
            <p:ph type="sldNum" sz="quarter" idx="4294967295"/>
          </p:nvPr>
        </p:nvSpPr>
        <p:spPr>
          <a:xfrm>
            <a:off x="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buFontTx/>
              <a:buNone/>
            </a:pPr>
            <a:fld id="{7E0B2009-EA54-4E89-B7BA-91C7C60220DD}" type="datetimeFigureOut">
              <a:rPr lang="de-AT" noProof="0" smtClean="0"/>
              <a:t>16.06.2026</a:t>
            </a:fld>
            <a:endParaRPr lang="de-AT" sz="1000" noProof="0">
              <a:solidFill>
                <a:srgbClr val="7F7F7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Foliennummernplatzhalter 3">
            <a:extLst>
              <a:ext uri="{FF2B5EF4-FFF2-40B4-BE49-F238E27FC236}">
                <a16:creationId xmlns:a16="http://schemas.microsoft.com/office/drawing/2014/main" id="{FB72D632-5315-18B3-C08D-57CDA15CBCAE}"/>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F8637BF8-6128-4949-B451-49C1A611F5BD}" type="slidenum">
              <a:rPr lang="de-AT" sz="2000" noProof="0" smtClean="0">
                <a:solidFill>
                  <a:schemeClr val="bg2"/>
                </a:solidFill>
              </a:rPr>
              <a:t>42</a:t>
            </a:fld>
            <a:endParaRPr lang="de-AT" sz="2000" noProof="0">
              <a:solidFill>
                <a:schemeClr val="bg2"/>
              </a:solidFill>
            </a:endParaRPr>
          </a:p>
        </p:txBody>
      </p:sp>
      <p:sp>
        <p:nvSpPr>
          <p:cNvPr id="13317" name="Rectangle 32">
            <a:extLst>
              <a:ext uri="{FF2B5EF4-FFF2-40B4-BE49-F238E27FC236}">
                <a16:creationId xmlns:a16="http://schemas.microsoft.com/office/drawing/2014/main" id="{A03A1F14-BDE7-B3C2-8FFD-5FB2341C3070}"/>
              </a:ext>
            </a:extLst>
          </p:cNvPr>
          <p:cNvSpPr>
            <a:spLocks noGrp="1" noChangeArrowheads="1"/>
          </p:cNvSpPr>
          <p:nvPr>
            <p:ph type="title"/>
          </p:nvPr>
        </p:nvSpPr>
        <p:spPr/>
        <p:txBody>
          <a:bodyPr/>
          <a:lstStyle/>
          <a:p>
            <a:r>
              <a:rPr lang="de-AT" sz="2400" noProof="0" err="1"/>
              <a:t>SPIonWeb</a:t>
            </a:r>
            <a:r>
              <a:rPr lang="de-AT" sz="2400" noProof="0"/>
              <a:t>: Anmelden</a:t>
            </a:r>
          </a:p>
        </p:txBody>
      </p:sp>
      <p:pic>
        <p:nvPicPr>
          <p:cNvPr id="3074" name="Picture 2">
            <a:extLst>
              <a:ext uri="{FF2B5EF4-FFF2-40B4-BE49-F238E27FC236}">
                <a16:creationId xmlns:a16="http://schemas.microsoft.com/office/drawing/2014/main" id="{60E5E5D4-F6F2-CA82-7A9D-67CE858B9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1773238"/>
            <a:ext cx="8685212" cy="417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a:extLst>
              <a:ext uri="{FF2B5EF4-FFF2-40B4-BE49-F238E27FC236}">
                <a16:creationId xmlns:a16="http://schemas.microsoft.com/office/drawing/2014/main" id="{3860E8CE-5C3B-F427-55BC-34D3CD3A8752}"/>
              </a:ext>
            </a:extLst>
          </p:cNvPr>
          <p:cNvSpPr>
            <a:spLocks noChangeArrowheads="1"/>
          </p:cNvSpPr>
          <p:nvPr/>
        </p:nvSpPr>
        <p:spPr bwMode="auto">
          <a:xfrm>
            <a:off x="2087563" y="2509838"/>
            <a:ext cx="576262" cy="3429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6A514874-AF76-0FC1-200A-47776A14B71D}"/>
              </a:ext>
            </a:extLst>
          </p:cNvPr>
          <p:cNvSpPr txBox="1">
            <a:spLocks noChangeArrowheads="1"/>
          </p:cNvSpPr>
          <p:nvPr/>
        </p:nvSpPr>
        <p:spPr bwMode="auto">
          <a:xfrm>
            <a:off x="1847850" y="1239839"/>
            <a:ext cx="7920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err="1">
                <a:solidFill>
                  <a:schemeClr val="tx1"/>
                </a:solidFill>
              </a:rPr>
              <a:t>Jede:r</a:t>
            </a:r>
            <a:r>
              <a:rPr lang="de-AT" sz="2400" noProof="0">
                <a:solidFill>
                  <a:schemeClr val="tx1"/>
                </a:solidFill>
              </a:rPr>
              <a:t> </a:t>
            </a:r>
            <a:r>
              <a:rPr lang="de-AT" sz="2400" noProof="0" err="1">
                <a:solidFill>
                  <a:schemeClr val="tx1"/>
                </a:solidFill>
              </a:rPr>
              <a:t>Benutzer:in</a:t>
            </a:r>
            <a:r>
              <a:rPr lang="de-AT" sz="2400" noProof="0">
                <a:solidFill>
                  <a:schemeClr val="tx1"/>
                </a:solidFill>
              </a:rPr>
              <a:t> hat seine eigene Projektdatenbank.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6" grpId="0" animBg="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liennummernplatzhalter 3">
            <a:extLst>
              <a:ext uri="{FF2B5EF4-FFF2-40B4-BE49-F238E27FC236}">
                <a16:creationId xmlns:a16="http://schemas.microsoft.com/office/drawing/2014/main" id="{DC0B4331-7267-E977-28C4-D389C5F6D97D}"/>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CEC30A1B-3484-4B1E-BE8F-D718F3A9C158}" type="slidenum">
              <a:rPr lang="de-AT" sz="2000" noProof="0" smtClean="0">
                <a:solidFill>
                  <a:schemeClr val="bg2"/>
                </a:solidFill>
              </a:rPr>
              <a:t>43</a:t>
            </a:fld>
            <a:endParaRPr lang="de-AT" sz="2000" noProof="0">
              <a:solidFill>
                <a:schemeClr val="bg2"/>
              </a:solidFill>
            </a:endParaRPr>
          </a:p>
        </p:txBody>
      </p:sp>
      <p:sp>
        <p:nvSpPr>
          <p:cNvPr id="13317" name="Rectangle 32">
            <a:extLst>
              <a:ext uri="{FF2B5EF4-FFF2-40B4-BE49-F238E27FC236}">
                <a16:creationId xmlns:a16="http://schemas.microsoft.com/office/drawing/2014/main" id="{A8B0A365-DCCC-08F1-9BD5-F531AB50AE5A}"/>
              </a:ext>
            </a:extLst>
          </p:cNvPr>
          <p:cNvSpPr>
            <a:spLocks noGrp="1" noChangeArrowheads="1"/>
          </p:cNvSpPr>
          <p:nvPr>
            <p:ph type="title"/>
          </p:nvPr>
        </p:nvSpPr>
        <p:spPr/>
        <p:txBody>
          <a:bodyPr/>
          <a:lstStyle/>
          <a:p>
            <a:r>
              <a:rPr lang="de-AT" sz="2400" noProof="0" err="1"/>
              <a:t>SPIonWeb</a:t>
            </a:r>
            <a:r>
              <a:rPr lang="de-AT" sz="2400" noProof="0"/>
              <a:t>: Anmelden</a:t>
            </a:r>
          </a:p>
        </p:txBody>
      </p:sp>
      <p:pic>
        <p:nvPicPr>
          <p:cNvPr id="4098" name="Picture 2">
            <a:extLst>
              <a:ext uri="{FF2B5EF4-FFF2-40B4-BE49-F238E27FC236}">
                <a16:creationId xmlns:a16="http://schemas.microsoft.com/office/drawing/2014/main" id="{DFEF532A-5F7B-84CF-BEFB-65F3531EB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9" y="1370013"/>
            <a:ext cx="8777287" cy="429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a:extLst>
              <a:ext uri="{FF2B5EF4-FFF2-40B4-BE49-F238E27FC236}">
                <a16:creationId xmlns:a16="http://schemas.microsoft.com/office/drawing/2014/main" id="{B5EBA784-552C-5D90-E95E-F83B240B83B0}"/>
              </a:ext>
            </a:extLst>
          </p:cNvPr>
          <p:cNvSpPr>
            <a:spLocks noChangeArrowheads="1"/>
          </p:cNvSpPr>
          <p:nvPr/>
        </p:nvSpPr>
        <p:spPr bwMode="auto">
          <a:xfrm>
            <a:off x="1558926" y="2060575"/>
            <a:ext cx="576263" cy="4127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liennummernplatzhalter 3">
            <a:extLst>
              <a:ext uri="{FF2B5EF4-FFF2-40B4-BE49-F238E27FC236}">
                <a16:creationId xmlns:a16="http://schemas.microsoft.com/office/drawing/2014/main" id="{2558597A-B95E-9004-EA20-F56E5C0F43E3}"/>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94A68841-6F60-4FB6-8E91-71F44EB53045}" type="slidenum">
              <a:rPr lang="de-AT" sz="2000" noProof="0" smtClean="0">
                <a:solidFill>
                  <a:schemeClr val="bg2"/>
                </a:solidFill>
              </a:rPr>
              <a:t>44</a:t>
            </a:fld>
            <a:endParaRPr lang="de-AT" sz="2000" noProof="0">
              <a:solidFill>
                <a:schemeClr val="bg2"/>
              </a:solidFill>
            </a:endParaRPr>
          </a:p>
        </p:txBody>
      </p:sp>
      <p:sp>
        <p:nvSpPr>
          <p:cNvPr id="13317" name="Rectangle 32">
            <a:extLst>
              <a:ext uri="{FF2B5EF4-FFF2-40B4-BE49-F238E27FC236}">
                <a16:creationId xmlns:a16="http://schemas.microsoft.com/office/drawing/2014/main" id="{21111277-5513-C6F1-1555-B2B7BE108DC3}"/>
              </a:ext>
            </a:extLst>
          </p:cNvPr>
          <p:cNvSpPr>
            <a:spLocks noGrp="1" noChangeArrowheads="1"/>
          </p:cNvSpPr>
          <p:nvPr>
            <p:ph type="title"/>
          </p:nvPr>
        </p:nvSpPr>
        <p:spPr/>
        <p:txBody>
          <a:bodyPr/>
          <a:lstStyle/>
          <a:p>
            <a:r>
              <a:rPr lang="de-AT" sz="2400" noProof="0" err="1"/>
              <a:t>SPIonWeb</a:t>
            </a:r>
            <a:r>
              <a:rPr lang="de-AT" sz="2400" noProof="0"/>
              <a:t>: Handbuch</a:t>
            </a:r>
          </a:p>
        </p:txBody>
      </p:sp>
      <p:pic>
        <p:nvPicPr>
          <p:cNvPr id="2050" name="Picture 2">
            <a:extLst>
              <a:ext uri="{FF2B5EF4-FFF2-40B4-BE49-F238E27FC236}">
                <a16:creationId xmlns:a16="http://schemas.microsoft.com/office/drawing/2014/main" id="{02E3174E-A199-18B0-BF7C-A1F94533C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1844676"/>
            <a:ext cx="8893175"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Ellipse 35">
            <a:extLst>
              <a:ext uri="{FF2B5EF4-FFF2-40B4-BE49-F238E27FC236}">
                <a16:creationId xmlns:a16="http://schemas.microsoft.com/office/drawing/2014/main" id="{1D115ED8-9FC6-B25B-F271-B513F8E95472}"/>
              </a:ext>
            </a:extLst>
          </p:cNvPr>
          <p:cNvSpPr>
            <a:spLocks noChangeArrowheads="1"/>
          </p:cNvSpPr>
          <p:nvPr/>
        </p:nvSpPr>
        <p:spPr bwMode="auto">
          <a:xfrm>
            <a:off x="6240464" y="2060575"/>
            <a:ext cx="695325"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8F9818A8-6A5A-3DDC-3652-522237F04B89}"/>
              </a:ext>
            </a:extLst>
          </p:cNvPr>
          <p:cNvSpPr txBox="1">
            <a:spLocks noChangeArrowheads="1"/>
          </p:cNvSpPr>
          <p:nvPr/>
        </p:nvSpPr>
        <p:spPr bwMode="auto">
          <a:xfrm>
            <a:off x="1847851" y="1014413"/>
            <a:ext cx="8569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a:solidFill>
                  <a:schemeClr val="tx1"/>
                </a:solidFill>
              </a:rPr>
              <a:t>Allgemeine Informationen, methodischer Hintergrund, Referenzen, Links und Kontaktinformationen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heel(1)">
                                      <p:cBhvr>
                                        <p:cTn id="2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36"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6782552-F2A5-E3C9-0AAC-9E2533D9CC28}"/>
              </a:ext>
            </a:extLst>
          </p:cNvPr>
          <p:cNvSpPr txBox="1">
            <a:spLocks noChangeArrowheads="1"/>
          </p:cNvSpPr>
          <p:nvPr/>
        </p:nvSpPr>
        <p:spPr bwMode="auto">
          <a:xfrm>
            <a:off x="1847850" y="1125538"/>
            <a:ext cx="8718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a:solidFill>
                  <a:schemeClr val="tx1"/>
                </a:solidFill>
              </a:rPr>
              <a:t>Die Navigationsleiste wird oben angezeigt und ermöglicht den Zugriff auf alle wichtigen Optionen innerhalb von </a:t>
            </a:r>
            <a:r>
              <a:rPr lang="de-AT" sz="2400" noProof="0" err="1">
                <a:solidFill>
                  <a:schemeClr val="tx1"/>
                </a:solidFill>
              </a:rPr>
              <a:t>SPIonWeb</a:t>
            </a:r>
            <a:r>
              <a:rPr lang="de-AT" sz="2400" noProof="0">
                <a:solidFill>
                  <a:schemeClr val="tx1"/>
                </a:solidFill>
              </a:rPr>
              <a:t>.</a:t>
            </a:r>
          </a:p>
        </p:txBody>
      </p:sp>
      <p:sp>
        <p:nvSpPr>
          <p:cNvPr id="73731" name="Foliennummernplatzhalter 3">
            <a:extLst>
              <a:ext uri="{FF2B5EF4-FFF2-40B4-BE49-F238E27FC236}">
                <a16:creationId xmlns:a16="http://schemas.microsoft.com/office/drawing/2014/main" id="{1EBF716D-E267-ABB2-B721-E5CCBFCC8726}"/>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66B78F2F-AECF-40E1-9B7C-D524FDFDEE84}" type="slidenum">
              <a:rPr lang="de-AT" sz="2000" noProof="0" smtClean="0">
                <a:solidFill>
                  <a:schemeClr val="bg2"/>
                </a:solidFill>
              </a:rPr>
              <a:t>45</a:t>
            </a:fld>
            <a:endParaRPr lang="de-AT" sz="2000" noProof="0">
              <a:solidFill>
                <a:schemeClr val="bg2"/>
              </a:solidFill>
            </a:endParaRPr>
          </a:p>
        </p:txBody>
      </p:sp>
      <p:sp>
        <p:nvSpPr>
          <p:cNvPr id="13317" name="Rectangle 32">
            <a:extLst>
              <a:ext uri="{FF2B5EF4-FFF2-40B4-BE49-F238E27FC236}">
                <a16:creationId xmlns:a16="http://schemas.microsoft.com/office/drawing/2014/main" id="{BD696DAC-B8C9-12FF-776C-AC99F1AEDCFB}"/>
              </a:ext>
            </a:extLst>
          </p:cNvPr>
          <p:cNvSpPr>
            <a:spLocks noGrp="1" noChangeArrowheads="1"/>
          </p:cNvSpPr>
          <p:nvPr>
            <p:ph type="title"/>
          </p:nvPr>
        </p:nvSpPr>
        <p:spPr/>
        <p:txBody>
          <a:bodyPr/>
          <a:lstStyle/>
          <a:p>
            <a:r>
              <a:rPr lang="de-AT" sz="2400" noProof="0" err="1"/>
              <a:t>SPIonWeb</a:t>
            </a:r>
            <a:r>
              <a:rPr lang="de-AT" sz="2400" noProof="0"/>
              <a:t>: Prozessgruppen</a:t>
            </a:r>
          </a:p>
        </p:txBody>
      </p:sp>
      <p:pic>
        <p:nvPicPr>
          <p:cNvPr id="6146" name="Picture 2">
            <a:extLst>
              <a:ext uri="{FF2B5EF4-FFF2-40B4-BE49-F238E27FC236}">
                <a16:creationId xmlns:a16="http://schemas.microsoft.com/office/drawing/2014/main" id="{E360BA9A-55D4-4E88-9686-AD82A3C83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981201"/>
            <a:ext cx="8569325" cy="428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a:extLst>
              <a:ext uri="{FF2B5EF4-FFF2-40B4-BE49-F238E27FC236}">
                <a16:creationId xmlns:a16="http://schemas.microsoft.com/office/drawing/2014/main" id="{E636725C-C47B-2C7D-2F72-27346B65B6D2}"/>
              </a:ext>
            </a:extLst>
          </p:cNvPr>
          <p:cNvSpPr>
            <a:spLocks noChangeArrowheads="1"/>
          </p:cNvSpPr>
          <p:nvPr/>
        </p:nvSpPr>
        <p:spPr bwMode="auto">
          <a:xfrm>
            <a:off x="3000375" y="2349501"/>
            <a:ext cx="935038" cy="43021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B0E0FA59-204A-685E-8CE9-2F12B6AEAA93}"/>
              </a:ext>
            </a:extLst>
          </p:cNvPr>
          <p:cNvSpPr>
            <a:spLocks noChangeArrowheads="1"/>
          </p:cNvSpPr>
          <p:nvPr/>
        </p:nvSpPr>
        <p:spPr bwMode="auto">
          <a:xfrm>
            <a:off x="1703388" y="2551114"/>
            <a:ext cx="684212" cy="3016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arn(inVertical)">
                                      <p:cBhvr>
                                        <p:cTn id="18" dur="500"/>
                                        <p:tgtEl>
                                          <p:spTgt spid="61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17" grpId="0"/>
      <p:bldP spid="2"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E5247E-12B7-E36A-9549-3D3037EA8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28776"/>
            <a:ext cx="9042400" cy="224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9" name="Foliennummernplatzhalter 3">
            <a:extLst>
              <a:ext uri="{FF2B5EF4-FFF2-40B4-BE49-F238E27FC236}">
                <a16:creationId xmlns:a16="http://schemas.microsoft.com/office/drawing/2014/main" id="{3180F072-20A0-C387-057F-53243B7442B1}"/>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44EB4209-D7F5-4A2B-AF9A-E0615D100FBC}" type="slidenum">
              <a:rPr lang="de-AT" sz="2000" noProof="0" smtClean="0">
                <a:solidFill>
                  <a:schemeClr val="bg2"/>
                </a:solidFill>
              </a:rPr>
              <a:t>46</a:t>
            </a:fld>
            <a:endParaRPr lang="de-AT" sz="2000" noProof="0">
              <a:solidFill>
                <a:schemeClr val="bg2"/>
              </a:solidFill>
            </a:endParaRPr>
          </a:p>
        </p:txBody>
      </p:sp>
      <p:sp>
        <p:nvSpPr>
          <p:cNvPr id="13317" name="Rectangle 32">
            <a:extLst>
              <a:ext uri="{FF2B5EF4-FFF2-40B4-BE49-F238E27FC236}">
                <a16:creationId xmlns:a16="http://schemas.microsoft.com/office/drawing/2014/main" id="{D0E26248-8545-F435-EFC5-7B3FBB00605B}"/>
              </a:ext>
            </a:extLst>
          </p:cNvPr>
          <p:cNvSpPr>
            <a:spLocks noGrp="1" noChangeArrowheads="1"/>
          </p:cNvSpPr>
          <p:nvPr>
            <p:ph type="title"/>
          </p:nvPr>
        </p:nvSpPr>
        <p:spPr/>
        <p:txBody>
          <a:bodyPr/>
          <a:lstStyle/>
          <a:p>
            <a:r>
              <a:rPr lang="de-AT" sz="2400" noProof="0" err="1"/>
              <a:t>SPIonWeb</a:t>
            </a:r>
            <a:r>
              <a:rPr lang="de-AT" sz="2400" noProof="0"/>
              <a:t>: Prozessgruppen</a:t>
            </a:r>
          </a:p>
        </p:txBody>
      </p:sp>
      <p:sp>
        <p:nvSpPr>
          <p:cNvPr id="7" name="Ellipse 6">
            <a:extLst>
              <a:ext uri="{FF2B5EF4-FFF2-40B4-BE49-F238E27FC236}">
                <a16:creationId xmlns:a16="http://schemas.microsoft.com/office/drawing/2014/main" id="{F9D38807-F439-B0A9-779A-F43112F2E04D}"/>
              </a:ext>
            </a:extLst>
          </p:cNvPr>
          <p:cNvSpPr>
            <a:spLocks noChangeArrowheads="1"/>
          </p:cNvSpPr>
          <p:nvPr/>
        </p:nvSpPr>
        <p:spPr bwMode="auto">
          <a:xfrm>
            <a:off x="1522413" y="1844675"/>
            <a:ext cx="469901"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5A0209D0-863F-E4A2-F473-45CD4D9ED4F0}"/>
              </a:ext>
            </a:extLst>
          </p:cNvPr>
          <p:cNvSpPr>
            <a:spLocks noChangeArrowheads="1"/>
          </p:cNvSpPr>
          <p:nvPr/>
        </p:nvSpPr>
        <p:spPr bwMode="auto">
          <a:xfrm>
            <a:off x="9120188" y="3559176"/>
            <a:ext cx="684212" cy="3016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7"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Foliennummernplatzhalter 3">
            <a:extLst>
              <a:ext uri="{FF2B5EF4-FFF2-40B4-BE49-F238E27FC236}">
                <a16:creationId xmlns:a16="http://schemas.microsoft.com/office/drawing/2014/main" id="{3FD83A1C-2981-2CB6-21C1-BE0AED17814B}"/>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72B67974-4EF4-4148-ABA9-04FD5763EE6E}" type="slidenum">
              <a:rPr lang="de-AT" sz="2000" noProof="0" smtClean="0">
                <a:solidFill>
                  <a:schemeClr val="bg2"/>
                </a:solidFill>
              </a:rPr>
              <a:t>47</a:t>
            </a:fld>
            <a:endParaRPr lang="de-AT" sz="2000" noProof="0">
              <a:solidFill>
                <a:schemeClr val="bg2"/>
              </a:solidFill>
            </a:endParaRPr>
          </a:p>
        </p:txBody>
      </p:sp>
      <p:sp>
        <p:nvSpPr>
          <p:cNvPr id="13317" name="Rectangle 32">
            <a:extLst>
              <a:ext uri="{FF2B5EF4-FFF2-40B4-BE49-F238E27FC236}">
                <a16:creationId xmlns:a16="http://schemas.microsoft.com/office/drawing/2014/main" id="{2B3673BE-186C-DF28-57F9-F0138C12CFCB}"/>
              </a:ext>
            </a:extLst>
          </p:cNvPr>
          <p:cNvSpPr>
            <a:spLocks noGrp="1" noChangeArrowheads="1"/>
          </p:cNvSpPr>
          <p:nvPr>
            <p:ph type="title"/>
          </p:nvPr>
        </p:nvSpPr>
        <p:spPr/>
        <p:txBody>
          <a:bodyPr/>
          <a:lstStyle/>
          <a:p>
            <a:r>
              <a:rPr lang="de-AT" sz="2400" noProof="0" err="1"/>
              <a:t>SPIonWeb</a:t>
            </a:r>
            <a:r>
              <a:rPr lang="de-AT" sz="2400" noProof="0"/>
              <a:t>: Kernprozesse</a:t>
            </a:r>
          </a:p>
        </p:txBody>
      </p:sp>
      <p:pic>
        <p:nvPicPr>
          <p:cNvPr id="5122" name="Picture 2">
            <a:extLst>
              <a:ext uri="{FF2B5EF4-FFF2-40B4-BE49-F238E27FC236}">
                <a16:creationId xmlns:a16="http://schemas.microsoft.com/office/drawing/2014/main" id="{B5ADC1BD-2D6F-650C-6250-7DEBB0EBB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098550"/>
            <a:ext cx="7704138"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a:extLst>
              <a:ext uri="{FF2B5EF4-FFF2-40B4-BE49-F238E27FC236}">
                <a16:creationId xmlns:a16="http://schemas.microsoft.com/office/drawing/2014/main" id="{A9BB3432-34DC-C115-4B45-E95EEE4DEE28}"/>
              </a:ext>
            </a:extLst>
          </p:cNvPr>
          <p:cNvSpPr>
            <a:spLocks noChangeArrowheads="1"/>
          </p:cNvSpPr>
          <p:nvPr/>
        </p:nvSpPr>
        <p:spPr bwMode="auto">
          <a:xfrm>
            <a:off x="1992314" y="1700214"/>
            <a:ext cx="790575" cy="28733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318A3E6F-5720-5D50-5967-E18A314D2C87}"/>
              </a:ext>
            </a:extLst>
          </p:cNvPr>
          <p:cNvSpPr>
            <a:spLocks noChangeArrowheads="1"/>
          </p:cNvSpPr>
          <p:nvPr/>
        </p:nvSpPr>
        <p:spPr bwMode="auto">
          <a:xfrm>
            <a:off x="2360614" y="1843088"/>
            <a:ext cx="566737" cy="3619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2"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182F086-A6DC-9587-E265-F922A5B55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81176"/>
            <a:ext cx="8893175"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Foliennummernplatzhalter 3">
            <a:extLst>
              <a:ext uri="{FF2B5EF4-FFF2-40B4-BE49-F238E27FC236}">
                <a16:creationId xmlns:a16="http://schemas.microsoft.com/office/drawing/2014/main" id="{DB87C65A-7D2F-D59D-7BA1-0137DB5755CE}"/>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A0242F55-FF77-4817-903A-295F76F086A9}" type="slidenum">
              <a:rPr lang="de-AT" sz="2000" noProof="0" smtClean="0">
                <a:solidFill>
                  <a:schemeClr val="bg2"/>
                </a:solidFill>
              </a:rPr>
              <a:t>48</a:t>
            </a:fld>
            <a:endParaRPr lang="de-AT" sz="2000" noProof="0">
              <a:solidFill>
                <a:schemeClr val="bg2"/>
              </a:solidFill>
            </a:endParaRPr>
          </a:p>
        </p:txBody>
      </p:sp>
      <p:sp>
        <p:nvSpPr>
          <p:cNvPr id="13317" name="Rectangle 32">
            <a:extLst>
              <a:ext uri="{FF2B5EF4-FFF2-40B4-BE49-F238E27FC236}">
                <a16:creationId xmlns:a16="http://schemas.microsoft.com/office/drawing/2014/main" id="{BD208BE0-027D-5C89-EA3A-6C093AB1567A}"/>
              </a:ext>
            </a:extLst>
          </p:cNvPr>
          <p:cNvSpPr>
            <a:spLocks noGrp="1" noChangeArrowheads="1"/>
          </p:cNvSpPr>
          <p:nvPr>
            <p:ph type="title"/>
          </p:nvPr>
        </p:nvSpPr>
        <p:spPr/>
        <p:txBody>
          <a:bodyPr/>
          <a:lstStyle/>
          <a:p>
            <a:r>
              <a:rPr lang="de-AT" sz="2400" noProof="0"/>
              <a:t>Suchvorgang</a:t>
            </a:r>
          </a:p>
        </p:txBody>
      </p:sp>
      <p:sp>
        <p:nvSpPr>
          <p:cNvPr id="2" name="Ellipse 1">
            <a:extLst>
              <a:ext uri="{FF2B5EF4-FFF2-40B4-BE49-F238E27FC236}">
                <a16:creationId xmlns:a16="http://schemas.microsoft.com/office/drawing/2014/main" id="{93155DCF-E818-BE89-C2B0-879BE008138C}"/>
              </a:ext>
            </a:extLst>
          </p:cNvPr>
          <p:cNvSpPr>
            <a:spLocks noChangeArrowheads="1"/>
          </p:cNvSpPr>
          <p:nvPr/>
        </p:nvSpPr>
        <p:spPr bwMode="auto">
          <a:xfrm>
            <a:off x="2063751" y="3141664"/>
            <a:ext cx="2087563" cy="93503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6" name="Ellipse 5">
            <a:extLst>
              <a:ext uri="{FF2B5EF4-FFF2-40B4-BE49-F238E27FC236}">
                <a16:creationId xmlns:a16="http://schemas.microsoft.com/office/drawing/2014/main" id="{44D73C8D-543F-96A3-FDDE-0557A359A9A4}"/>
              </a:ext>
            </a:extLst>
          </p:cNvPr>
          <p:cNvSpPr>
            <a:spLocks noChangeArrowheads="1"/>
          </p:cNvSpPr>
          <p:nvPr/>
        </p:nvSpPr>
        <p:spPr bwMode="auto">
          <a:xfrm>
            <a:off x="1563689" y="3897313"/>
            <a:ext cx="1076325" cy="468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3B5EC029-D068-9085-2B8E-4688F774206D}"/>
              </a:ext>
            </a:extLst>
          </p:cNvPr>
          <p:cNvSpPr txBox="1">
            <a:spLocks noChangeArrowheads="1"/>
          </p:cNvSpPr>
          <p:nvPr/>
        </p:nvSpPr>
        <p:spPr bwMode="auto">
          <a:xfrm>
            <a:off x="1847850" y="1166813"/>
            <a:ext cx="8718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a:solidFill>
                  <a:schemeClr val="tx1"/>
                </a:solidFill>
              </a:rPr>
              <a:t>wie Dateiordner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2" grpId="0" animBg="1"/>
      <p:bldP spid="6" grpId="0"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liennummernplatzhalter 3">
            <a:extLst>
              <a:ext uri="{FF2B5EF4-FFF2-40B4-BE49-F238E27FC236}">
                <a16:creationId xmlns:a16="http://schemas.microsoft.com/office/drawing/2014/main" id="{88008C99-405F-ADFC-9A83-C6AC4CFB5CDB}"/>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83547CC9-F9F9-4182-9993-CB4C34228DCF}" type="slidenum">
              <a:rPr lang="de-AT" sz="2000" noProof="0" smtClean="0">
                <a:solidFill>
                  <a:schemeClr val="bg2"/>
                </a:solidFill>
              </a:rPr>
              <a:t>49</a:t>
            </a:fld>
            <a:endParaRPr lang="de-AT" sz="2000" noProof="0">
              <a:solidFill>
                <a:schemeClr val="bg2"/>
              </a:solidFill>
            </a:endParaRPr>
          </a:p>
        </p:txBody>
      </p:sp>
      <p:sp>
        <p:nvSpPr>
          <p:cNvPr id="13317" name="Rectangle 32">
            <a:extLst>
              <a:ext uri="{FF2B5EF4-FFF2-40B4-BE49-F238E27FC236}">
                <a16:creationId xmlns:a16="http://schemas.microsoft.com/office/drawing/2014/main" id="{8AB1F76F-2BC6-67A3-19F8-E4E9ADD7CF55}"/>
              </a:ext>
            </a:extLst>
          </p:cNvPr>
          <p:cNvSpPr>
            <a:spLocks noGrp="1" noChangeArrowheads="1"/>
          </p:cNvSpPr>
          <p:nvPr>
            <p:ph type="title" idx="4294967295"/>
          </p:nvPr>
        </p:nvSpPr>
        <p:spPr>
          <a:xfrm>
            <a:off x="1524001" y="476250"/>
            <a:ext cx="7019925" cy="490538"/>
          </a:xfrm>
        </p:spPr>
        <p:txBody>
          <a:bodyPr/>
          <a:lstStyle/>
          <a:p>
            <a:pPr algn="ctr"/>
            <a:r>
              <a:rPr lang="de-AT" sz="2400" noProof="0"/>
              <a:t> Der Prozess: SPI-Kategorien</a:t>
            </a:r>
          </a:p>
        </p:txBody>
      </p:sp>
      <p:pic>
        <p:nvPicPr>
          <p:cNvPr id="1027" name="Picture 3">
            <a:extLst>
              <a:ext uri="{FF2B5EF4-FFF2-40B4-BE49-F238E27FC236}">
                <a16:creationId xmlns:a16="http://schemas.microsoft.com/office/drawing/2014/main" id="{0487DC68-D9D1-6992-3362-7E524724B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25539"/>
            <a:ext cx="8662988" cy="49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36794-D436-C5F9-18D6-72D5D5FEEDA6}"/>
              </a:ext>
            </a:extLst>
          </p:cNvPr>
          <p:cNvSpPr>
            <a:spLocks noGrp="1"/>
          </p:cNvSpPr>
          <p:nvPr>
            <p:ph type="title"/>
          </p:nvPr>
        </p:nvSpPr>
        <p:spPr/>
        <p:txBody>
          <a:bodyPr/>
          <a:lstStyle/>
          <a:p>
            <a:r>
              <a:rPr lang="de-AT" noProof="0"/>
              <a:t>Einleitung</a:t>
            </a:r>
          </a:p>
        </p:txBody>
      </p:sp>
      <p:sp>
        <p:nvSpPr>
          <p:cNvPr id="3" name="Textplatzhalter 2">
            <a:extLst>
              <a:ext uri="{FF2B5EF4-FFF2-40B4-BE49-F238E27FC236}">
                <a16:creationId xmlns:a16="http://schemas.microsoft.com/office/drawing/2014/main" id="{5AD8CB1F-2504-F389-766E-58ADB48835BF}"/>
              </a:ext>
            </a:extLst>
          </p:cNvPr>
          <p:cNvSpPr>
            <a:spLocks noGrp="1"/>
          </p:cNvSpPr>
          <p:nvPr>
            <p:ph type="body" sz="quarter" idx="10"/>
          </p:nvPr>
        </p:nvSpPr>
        <p:spPr/>
        <p:txBody>
          <a:bodyPr/>
          <a:lstStyle/>
          <a:p>
            <a:r>
              <a:rPr lang="de-AT" noProof="0"/>
              <a:t>Teil I</a:t>
            </a:r>
          </a:p>
        </p:txBody>
      </p:sp>
    </p:spTree>
    <p:extLst>
      <p:ext uri="{BB962C8B-B14F-4D97-AF65-F5344CB8AC3E}">
        <p14:creationId xmlns:p14="http://schemas.microsoft.com/office/powerpoint/2010/main" val="2365290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Foliennummernplatzhalter 3">
            <a:extLst>
              <a:ext uri="{FF2B5EF4-FFF2-40B4-BE49-F238E27FC236}">
                <a16:creationId xmlns:a16="http://schemas.microsoft.com/office/drawing/2014/main" id="{3D7C69CF-477A-BD26-1DF3-144ECFAA9B04}"/>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E478E31C-C301-4D5E-A138-092EA963394D}" type="slidenum">
              <a:rPr lang="de-AT" sz="2000" noProof="0" smtClean="0">
                <a:solidFill>
                  <a:schemeClr val="bg2"/>
                </a:solidFill>
              </a:rPr>
              <a:t>50</a:t>
            </a:fld>
            <a:endParaRPr lang="de-AT" sz="2000" noProof="0">
              <a:solidFill>
                <a:schemeClr val="bg2"/>
              </a:solidFill>
            </a:endParaRPr>
          </a:p>
        </p:txBody>
      </p:sp>
      <p:sp>
        <p:nvSpPr>
          <p:cNvPr id="13317" name="Rectangle 32">
            <a:extLst>
              <a:ext uri="{FF2B5EF4-FFF2-40B4-BE49-F238E27FC236}">
                <a16:creationId xmlns:a16="http://schemas.microsoft.com/office/drawing/2014/main" id="{BA52F90C-E30A-A611-3B1B-9AE8DA0CE06A}"/>
              </a:ext>
            </a:extLst>
          </p:cNvPr>
          <p:cNvSpPr>
            <a:spLocks noGrp="1" noChangeArrowheads="1"/>
          </p:cNvSpPr>
          <p:nvPr>
            <p:ph type="title" idx="4294967295"/>
          </p:nvPr>
        </p:nvSpPr>
        <p:spPr>
          <a:xfrm>
            <a:off x="1524000" y="260350"/>
            <a:ext cx="7092950" cy="706438"/>
          </a:xfrm>
        </p:spPr>
        <p:txBody>
          <a:bodyPr/>
          <a:lstStyle/>
          <a:p>
            <a:pPr algn="ctr"/>
            <a:r>
              <a:rPr lang="de-AT" sz="2400" noProof="0"/>
              <a:t>Neuen Prozess erstellen</a:t>
            </a:r>
          </a:p>
        </p:txBody>
      </p:sp>
      <p:pic>
        <p:nvPicPr>
          <p:cNvPr id="6146" name="Picture 2">
            <a:extLst>
              <a:ext uri="{FF2B5EF4-FFF2-40B4-BE49-F238E27FC236}">
                <a16:creationId xmlns:a16="http://schemas.microsoft.com/office/drawing/2014/main" id="{78C8BF03-42D9-FB3B-01D7-AD9F566DB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343151"/>
            <a:ext cx="8478838" cy="274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a:extLst>
              <a:ext uri="{FF2B5EF4-FFF2-40B4-BE49-F238E27FC236}">
                <a16:creationId xmlns:a16="http://schemas.microsoft.com/office/drawing/2014/main" id="{8E5E732B-16A4-6D54-E624-5788054159FE}"/>
              </a:ext>
            </a:extLst>
          </p:cNvPr>
          <p:cNvSpPr txBox="1">
            <a:spLocks noChangeArrowheads="1"/>
          </p:cNvSpPr>
          <p:nvPr/>
        </p:nvSpPr>
        <p:spPr bwMode="auto">
          <a:xfrm>
            <a:off x="1631950" y="1258888"/>
            <a:ext cx="8707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a:solidFill>
                  <a:schemeClr val="tx1"/>
                </a:solidFill>
              </a:rPr>
              <a:t>Ein Klick auf „Hinzufügen” startet den Vorgang zur Berechnung der ökologischen Auswirkungen von Prozessen.</a:t>
            </a:r>
          </a:p>
        </p:txBody>
      </p:sp>
      <p:sp>
        <p:nvSpPr>
          <p:cNvPr id="6" name="Ellipse 5">
            <a:extLst>
              <a:ext uri="{FF2B5EF4-FFF2-40B4-BE49-F238E27FC236}">
                <a16:creationId xmlns:a16="http://schemas.microsoft.com/office/drawing/2014/main" id="{FBEDD3C3-764B-3F3A-555B-A1362A60BCC1}"/>
              </a:ext>
            </a:extLst>
          </p:cNvPr>
          <p:cNvSpPr>
            <a:spLocks noChangeArrowheads="1"/>
          </p:cNvSpPr>
          <p:nvPr/>
        </p:nvSpPr>
        <p:spPr bwMode="auto">
          <a:xfrm>
            <a:off x="5591175" y="2781301"/>
            <a:ext cx="1441450" cy="46831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arn(inVertical)">
                                      <p:cBhvr>
                                        <p:cTn id="18" dur="500"/>
                                        <p:tgtEl>
                                          <p:spTgt spid="6146"/>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2" grpId="0"/>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6018" name="Grafik 3">
            <a:extLst>
              <a:ext uri="{FF2B5EF4-FFF2-40B4-BE49-F238E27FC236}">
                <a16:creationId xmlns:a16="http://schemas.microsoft.com/office/drawing/2014/main" id="{27257E9F-0868-85A7-40F3-19011D9039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24175"/>
            <a:ext cx="91440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Foliennummernplatzhalter 3">
            <a:extLst>
              <a:ext uri="{FF2B5EF4-FFF2-40B4-BE49-F238E27FC236}">
                <a16:creationId xmlns:a16="http://schemas.microsoft.com/office/drawing/2014/main" id="{F568E23C-B2C4-96E2-0FB4-70D02D228CFB}"/>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3167BA24-9BC9-4D01-A2E8-9998040977FE}" type="slidenum">
              <a:rPr lang="de-AT" sz="2000" noProof="0" smtClean="0">
                <a:solidFill>
                  <a:schemeClr val="bg2"/>
                </a:solidFill>
              </a:rPr>
              <a:t>51</a:t>
            </a:fld>
            <a:endParaRPr lang="de-AT" sz="2000" noProof="0">
              <a:solidFill>
                <a:schemeClr val="bg2"/>
              </a:solidFill>
            </a:endParaRPr>
          </a:p>
        </p:txBody>
      </p:sp>
      <p:sp>
        <p:nvSpPr>
          <p:cNvPr id="13317" name="Rectangle 32">
            <a:extLst>
              <a:ext uri="{FF2B5EF4-FFF2-40B4-BE49-F238E27FC236}">
                <a16:creationId xmlns:a16="http://schemas.microsoft.com/office/drawing/2014/main" id="{61AF9626-2584-693E-58A4-F4E8374A1775}"/>
              </a:ext>
            </a:extLst>
          </p:cNvPr>
          <p:cNvSpPr>
            <a:spLocks noGrp="1" noChangeArrowheads="1"/>
          </p:cNvSpPr>
          <p:nvPr>
            <p:ph type="title" idx="4294967295"/>
          </p:nvPr>
        </p:nvSpPr>
        <p:spPr>
          <a:xfrm>
            <a:off x="1524000" y="260350"/>
            <a:ext cx="7092950" cy="706438"/>
          </a:xfrm>
        </p:spPr>
        <p:txBody>
          <a:bodyPr/>
          <a:lstStyle/>
          <a:p>
            <a:pPr algn="ctr"/>
            <a:r>
              <a:rPr lang="de-AT" sz="2400" noProof="0"/>
              <a:t>Neuen Prozess erstellen</a:t>
            </a:r>
          </a:p>
        </p:txBody>
      </p:sp>
      <p:sp>
        <p:nvSpPr>
          <p:cNvPr id="2" name="Textfeld 1">
            <a:extLst>
              <a:ext uri="{FF2B5EF4-FFF2-40B4-BE49-F238E27FC236}">
                <a16:creationId xmlns:a16="http://schemas.microsoft.com/office/drawing/2014/main" id="{F777AAD4-421A-C903-33F6-A14E4C6507B8}"/>
              </a:ext>
            </a:extLst>
          </p:cNvPr>
          <p:cNvSpPr txBox="1">
            <a:spLocks noChangeArrowheads="1"/>
          </p:cNvSpPr>
          <p:nvPr/>
        </p:nvSpPr>
        <p:spPr bwMode="auto">
          <a:xfrm>
            <a:off x="1631950" y="1258889"/>
            <a:ext cx="87074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spcBef>
                <a:spcPct val="0"/>
              </a:spcBef>
              <a:spcAft>
                <a:spcPct val="0"/>
              </a:spcAft>
            </a:pPr>
            <a:r>
              <a:rPr lang="de-AT" sz="2400" noProof="0">
                <a:solidFill>
                  <a:schemeClr val="tx1"/>
                </a:solidFill>
              </a:rPr>
              <a:t>Eindeutiger Name </a:t>
            </a:r>
          </a:p>
          <a:p>
            <a:pPr>
              <a:spcBef>
                <a:spcPct val="0"/>
              </a:spcBef>
              <a:spcAft>
                <a:spcPct val="0"/>
              </a:spcAft>
            </a:pPr>
            <a:r>
              <a:rPr lang="de-AT" sz="2400" noProof="0">
                <a:solidFill>
                  <a:schemeClr val="tx1"/>
                </a:solidFill>
              </a:rPr>
              <a:t>Beschreibung</a:t>
            </a:r>
          </a:p>
          <a:p>
            <a:pPr>
              <a:spcBef>
                <a:spcPct val="0"/>
              </a:spcBef>
              <a:spcAft>
                <a:spcPct val="0"/>
              </a:spcAft>
            </a:pPr>
            <a:r>
              <a:rPr lang="de-AT" sz="2400" noProof="0">
                <a:solidFill>
                  <a:schemeClr val="tx1"/>
                </a:solidFill>
              </a:rPr>
              <a:t>Referenz</a:t>
            </a:r>
          </a:p>
          <a:p>
            <a:pPr>
              <a:spcBef>
                <a:spcPct val="0"/>
              </a:spcBef>
              <a:spcAft>
                <a:spcPct val="0"/>
              </a:spcAft>
            </a:pPr>
            <a:r>
              <a:rPr lang="de-AT" sz="2400" noProof="0">
                <a:solidFill>
                  <a:schemeClr val="tx1"/>
                </a:solidFill>
              </a:rPr>
              <a:t>Regionale Daten</a:t>
            </a:r>
          </a:p>
          <a:p>
            <a:pPr>
              <a:spcBef>
                <a:spcPct val="0"/>
              </a:spcBef>
              <a:spcAft>
                <a:spcPct val="0"/>
              </a:spcAft>
            </a:pPr>
            <a:endParaRPr lang="de-AT" sz="2400" noProof="0">
              <a:solidFill>
                <a:schemeClr val="tx1"/>
              </a:solidFill>
            </a:endParaRPr>
          </a:p>
        </p:txBody>
      </p:sp>
      <p:sp>
        <p:nvSpPr>
          <p:cNvPr id="7" name="Ellipse 6">
            <a:extLst>
              <a:ext uri="{FF2B5EF4-FFF2-40B4-BE49-F238E27FC236}">
                <a16:creationId xmlns:a16="http://schemas.microsoft.com/office/drawing/2014/main" id="{24E2E33E-C22E-CEDC-03E5-6D5954856444}"/>
              </a:ext>
            </a:extLst>
          </p:cNvPr>
          <p:cNvSpPr>
            <a:spLocks noChangeArrowheads="1"/>
          </p:cNvSpPr>
          <p:nvPr/>
        </p:nvSpPr>
        <p:spPr bwMode="auto">
          <a:xfrm>
            <a:off x="2141538" y="4076701"/>
            <a:ext cx="1225550"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68EA8324-8202-FF54-C8B8-4D3B7F89E5BB}"/>
              </a:ext>
            </a:extLst>
          </p:cNvPr>
          <p:cNvSpPr>
            <a:spLocks noChangeArrowheads="1"/>
          </p:cNvSpPr>
          <p:nvPr/>
        </p:nvSpPr>
        <p:spPr bwMode="auto">
          <a:xfrm>
            <a:off x="1674813" y="4383088"/>
            <a:ext cx="2159000" cy="468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FCFE275A-1AE8-1240-9367-B435FC378CFD}"/>
              </a:ext>
            </a:extLst>
          </p:cNvPr>
          <p:cNvSpPr>
            <a:spLocks noChangeArrowheads="1"/>
          </p:cNvSpPr>
          <p:nvPr/>
        </p:nvSpPr>
        <p:spPr bwMode="auto">
          <a:xfrm>
            <a:off x="1857376" y="5084763"/>
            <a:ext cx="1935163" cy="468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CC193E31-20E1-7DEF-A9A7-4017A25E2CFF}"/>
              </a:ext>
            </a:extLst>
          </p:cNvPr>
          <p:cNvSpPr>
            <a:spLocks noChangeArrowheads="1"/>
          </p:cNvSpPr>
          <p:nvPr/>
        </p:nvSpPr>
        <p:spPr bwMode="auto">
          <a:xfrm>
            <a:off x="7175500" y="4379913"/>
            <a:ext cx="2520950" cy="4683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0B317ADB-E0F3-E7E1-61C5-96AED0252924}"/>
              </a:ext>
            </a:extLst>
          </p:cNvPr>
          <p:cNvSpPr>
            <a:spLocks noChangeArrowheads="1"/>
          </p:cNvSpPr>
          <p:nvPr/>
        </p:nvSpPr>
        <p:spPr bwMode="auto">
          <a:xfrm>
            <a:off x="7337425" y="4848226"/>
            <a:ext cx="1441450" cy="46831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3E5EEBBD-6626-658A-77A5-4C4C34E48785}"/>
              </a:ext>
            </a:extLst>
          </p:cNvPr>
          <p:cNvSpPr>
            <a:spLocks noChangeArrowheads="1"/>
          </p:cNvSpPr>
          <p:nvPr/>
        </p:nvSpPr>
        <p:spPr bwMode="auto">
          <a:xfrm>
            <a:off x="1966913" y="3140076"/>
            <a:ext cx="457200"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1)">
                                      <p:cBhvr>
                                        <p:cTn id="38" dur="20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1)">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2" grpId="0"/>
      <p:bldP spid="7" grpId="0" animBg="1"/>
      <p:bldP spid="8" grpId="0" animBg="1"/>
      <p:bldP spid="9" grpId="0" animBg="1"/>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Foliennummernplatzhalter 3">
            <a:extLst>
              <a:ext uri="{FF2B5EF4-FFF2-40B4-BE49-F238E27FC236}">
                <a16:creationId xmlns:a16="http://schemas.microsoft.com/office/drawing/2014/main" id="{13958F5C-642B-F4F0-EAEF-797A8632E6FC}"/>
              </a:ext>
            </a:extLst>
          </p:cNvPr>
          <p:cNvSpPr txBox="1">
            <a:spLocks noGrp="1" noChangeArrowheads="1"/>
          </p:cNvSpPr>
          <p:nvPr/>
        </p:nvSpPr>
        <p:spPr bwMode="auto">
          <a:xfrm>
            <a:off x="9948863" y="6481763"/>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29829738-52EA-40F3-8472-CE9D656A642E}" type="slidenum">
              <a:rPr lang="de-AT" sz="2000" noProof="0" smtClean="0">
                <a:solidFill>
                  <a:schemeClr val="bg2"/>
                </a:solidFill>
              </a:rPr>
              <a:t>52</a:t>
            </a:fld>
            <a:endParaRPr lang="de-AT" sz="2000" noProof="0">
              <a:solidFill>
                <a:schemeClr val="bg2"/>
              </a:solidFill>
            </a:endParaRPr>
          </a:p>
        </p:txBody>
      </p:sp>
      <p:sp>
        <p:nvSpPr>
          <p:cNvPr id="88067" name="Rectangle 32">
            <a:extLst>
              <a:ext uri="{FF2B5EF4-FFF2-40B4-BE49-F238E27FC236}">
                <a16:creationId xmlns:a16="http://schemas.microsoft.com/office/drawing/2014/main" id="{60C3B34C-F89A-A14A-B708-ABFADA15062E}"/>
              </a:ext>
            </a:extLst>
          </p:cNvPr>
          <p:cNvSpPr>
            <a:spLocks noGrp="1" noChangeArrowheads="1"/>
          </p:cNvSpPr>
          <p:nvPr>
            <p:ph type="title" idx="4294967295"/>
          </p:nvPr>
        </p:nvSpPr>
        <p:spPr>
          <a:xfrm>
            <a:off x="1524001" y="260350"/>
            <a:ext cx="7019925" cy="706438"/>
          </a:xfrm>
        </p:spPr>
        <p:txBody>
          <a:bodyPr/>
          <a:lstStyle/>
          <a:p>
            <a:pPr algn="ctr"/>
            <a:r>
              <a:rPr lang="de-AT" sz="2400" noProof="0"/>
              <a:t>Produkte, Teilprozesse und Auswirkungen hinzufügen</a:t>
            </a:r>
          </a:p>
        </p:txBody>
      </p:sp>
      <p:pic>
        <p:nvPicPr>
          <p:cNvPr id="88068" name="Grafik 1">
            <a:extLst>
              <a:ext uri="{FF2B5EF4-FFF2-40B4-BE49-F238E27FC236}">
                <a16:creationId xmlns:a16="http://schemas.microsoft.com/office/drawing/2014/main" id="{FBF12372-5E8B-C5C5-8F94-185AD993D7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1025" y="836613"/>
            <a:ext cx="8205788"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a:extLst>
              <a:ext uri="{FF2B5EF4-FFF2-40B4-BE49-F238E27FC236}">
                <a16:creationId xmlns:a16="http://schemas.microsoft.com/office/drawing/2014/main" id="{9759C644-E3D2-C905-585B-AC508EF0D741}"/>
              </a:ext>
            </a:extLst>
          </p:cNvPr>
          <p:cNvSpPr>
            <a:spLocks noChangeArrowheads="1"/>
          </p:cNvSpPr>
          <p:nvPr/>
        </p:nvSpPr>
        <p:spPr bwMode="auto">
          <a:xfrm>
            <a:off x="1851025" y="4581526"/>
            <a:ext cx="1225550"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894586BF-7D6C-C1F4-F5C5-779B92A77C2C}"/>
              </a:ext>
            </a:extLst>
          </p:cNvPr>
          <p:cNvSpPr>
            <a:spLocks noChangeArrowheads="1"/>
          </p:cNvSpPr>
          <p:nvPr/>
        </p:nvSpPr>
        <p:spPr bwMode="auto">
          <a:xfrm>
            <a:off x="5591176" y="4581526"/>
            <a:ext cx="936625"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86FA81F9-5121-FA98-80B4-4DC197C26360}"/>
              </a:ext>
            </a:extLst>
          </p:cNvPr>
          <p:cNvSpPr>
            <a:spLocks noChangeArrowheads="1"/>
          </p:cNvSpPr>
          <p:nvPr/>
        </p:nvSpPr>
        <p:spPr bwMode="auto">
          <a:xfrm>
            <a:off x="8832850" y="4579938"/>
            <a:ext cx="935038" cy="3619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CFAEB034-DB1D-7399-FBAC-798967FD809F}"/>
              </a:ext>
            </a:extLst>
          </p:cNvPr>
          <p:cNvSpPr>
            <a:spLocks noChangeArrowheads="1"/>
          </p:cNvSpPr>
          <p:nvPr/>
        </p:nvSpPr>
        <p:spPr bwMode="auto">
          <a:xfrm>
            <a:off x="6456364" y="5445126"/>
            <a:ext cx="2879725" cy="36036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F22A5DBF-1FE5-D7E3-8DC6-B996245CC219}"/>
              </a:ext>
            </a:extLst>
          </p:cNvPr>
          <p:cNvSpPr>
            <a:spLocks noChangeArrowheads="1"/>
          </p:cNvSpPr>
          <p:nvPr/>
        </p:nvSpPr>
        <p:spPr bwMode="auto">
          <a:xfrm>
            <a:off x="6600826" y="5948363"/>
            <a:ext cx="2879725" cy="36195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Foliennummernplatzhalter 3">
            <a:extLst>
              <a:ext uri="{FF2B5EF4-FFF2-40B4-BE49-F238E27FC236}">
                <a16:creationId xmlns:a16="http://schemas.microsoft.com/office/drawing/2014/main" id="{10888CCB-9B85-F7D6-BF9C-05912A382B52}"/>
              </a:ext>
            </a:extLst>
          </p:cNvPr>
          <p:cNvSpPr txBox="1">
            <a:spLocks noGrp="1" noChangeArrowheads="1"/>
          </p:cNvSpPr>
          <p:nvPr/>
        </p:nvSpPr>
        <p:spPr bwMode="auto">
          <a:xfrm>
            <a:off x="9882188" y="6381750"/>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4890E830-ED4C-46D4-9A96-905AD2227291}" type="slidenum">
              <a:rPr lang="de-AT" sz="2000" noProof="0" smtClean="0">
                <a:solidFill>
                  <a:schemeClr val="bg2"/>
                </a:solidFill>
              </a:rPr>
              <a:t>53</a:t>
            </a:fld>
            <a:endParaRPr lang="de-AT" sz="2000" noProof="0">
              <a:solidFill>
                <a:schemeClr val="bg2"/>
              </a:solidFill>
            </a:endParaRPr>
          </a:p>
        </p:txBody>
      </p:sp>
      <p:sp>
        <p:nvSpPr>
          <p:cNvPr id="13317" name="Rectangle 32">
            <a:extLst>
              <a:ext uri="{FF2B5EF4-FFF2-40B4-BE49-F238E27FC236}">
                <a16:creationId xmlns:a16="http://schemas.microsoft.com/office/drawing/2014/main" id="{7D93C775-371B-7A63-1F1C-2AE1595F8823}"/>
              </a:ext>
            </a:extLst>
          </p:cNvPr>
          <p:cNvSpPr>
            <a:spLocks noGrp="1" noChangeArrowheads="1"/>
          </p:cNvSpPr>
          <p:nvPr>
            <p:ph type="title" idx="4294967295"/>
          </p:nvPr>
        </p:nvSpPr>
        <p:spPr>
          <a:xfrm>
            <a:off x="1524000" y="260350"/>
            <a:ext cx="7092950" cy="706438"/>
          </a:xfrm>
        </p:spPr>
        <p:txBody>
          <a:bodyPr/>
          <a:lstStyle/>
          <a:p>
            <a:pPr algn="ctr"/>
            <a:r>
              <a:rPr lang="de-AT" sz="2400" noProof="0"/>
              <a:t>Produkte, Teilprozesse und Auswirkungen hinzufügen</a:t>
            </a:r>
          </a:p>
        </p:txBody>
      </p:sp>
      <p:pic>
        <p:nvPicPr>
          <p:cNvPr id="9218" name="Picture 2">
            <a:extLst>
              <a:ext uri="{FF2B5EF4-FFF2-40B4-BE49-F238E27FC236}">
                <a16:creationId xmlns:a16="http://schemas.microsoft.com/office/drawing/2014/main" id="{428BD6A5-A495-3D62-5B64-43DC44C5A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993776"/>
            <a:ext cx="893445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a:extLst>
              <a:ext uri="{FF2B5EF4-FFF2-40B4-BE49-F238E27FC236}">
                <a16:creationId xmlns:a16="http://schemas.microsoft.com/office/drawing/2014/main" id="{7BA10B28-2EB2-F4F4-1ED5-CAFA6D5AEFD1}"/>
              </a:ext>
            </a:extLst>
          </p:cNvPr>
          <p:cNvSpPr>
            <a:spLocks noChangeArrowheads="1"/>
          </p:cNvSpPr>
          <p:nvPr/>
        </p:nvSpPr>
        <p:spPr bwMode="auto">
          <a:xfrm>
            <a:off x="2927350" y="1052514"/>
            <a:ext cx="647700" cy="28892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r" eaLnBrk="1" hangingPunct="1">
              <a:spcBef>
                <a:spcPct val="0"/>
              </a:spcBef>
              <a:spcAft>
                <a:spcPct val="0"/>
              </a:spcAft>
              <a:buFontTx/>
              <a:buNone/>
            </a:pPr>
            <a:endParaRPr lang="de-AT" sz="800" noProof="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Foliennummernplatzhalter 3">
            <a:extLst>
              <a:ext uri="{FF2B5EF4-FFF2-40B4-BE49-F238E27FC236}">
                <a16:creationId xmlns:a16="http://schemas.microsoft.com/office/drawing/2014/main" id="{5F3F1F16-3E60-0D6D-0DF9-8F0924AC0064}"/>
              </a:ext>
            </a:extLst>
          </p:cNvPr>
          <p:cNvSpPr txBox="1">
            <a:spLocks noGrp="1" noChangeArrowheads="1"/>
          </p:cNvSpPr>
          <p:nvPr/>
        </p:nvSpPr>
        <p:spPr bwMode="auto">
          <a:xfrm>
            <a:off x="9882188" y="6381750"/>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35116980-55FE-4050-B5F1-9929D747B382}" type="slidenum">
              <a:rPr lang="de-AT" sz="2000" noProof="0" smtClean="0">
                <a:solidFill>
                  <a:schemeClr val="bg2"/>
                </a:solidFill>
              </a:rPr>
              <a:t>54</a:t>
            </a:fld>
            <a:endParaRPr lang="de-AT" sz="2000" noProof="0">
              <a:solidFill>
                <a:schemeClr val="bg2"/>
              </a:solidFill>
            </a:endParaRPr>
          </a:p>
        </p:txBody>
      </p:sp>
      <p:sp>
        <p:nvSpPr>
          <p:cNvPr id="13317" name="Rectangle 32">
            <a:extLst>
              <a:ext uri="{FF2B5EF4-FFF2-40B4-BE49-F238E27FC236}">
                <a16:creationId xmlns:a16="http://schemas.microsoft.com/office/drawing/2014/main" id="{7E72482D-DE30-814A-633D-DFE783D3E2E2}"/>
              </a:ext>
            </a:extLst>
          </p:cNvPr>
          <p:cNvSpPr>
            <a:spLocks noGrp="1" noChangeArrowheads="1"/>
          </p:cNvSpPr>
          <p:nvPr>
            <p:ph type="title" idx="4294967295"/>
          </p:nvPr>
        </p:nvSpPr>
        <p:spPr>
          <a:xfrm>
            <a:off x="1524000" y="260350"/>
            <a:ext cx="7092950" cy="706438"/>
          </a:xfrm>
        </p:spPr>
        <p:txBody>
          <a:bodyPr/>
          <a:lstStyle/>
          <a:p>
            <a:pPr algn="ctr"/>
            <a:r>
              <a:rPr lang="de-AT" sz="2400" noProof="0"/>
              <a:t>Prozess-Ergebnisse: Prozess-Diagramm</a:t>
            </a:r>
          </a:p>
        </p:txBody>
      </p:sp>
      <p:pic>
        <p:nvPicPr>
          <p:cNvPr id="10242" name="Picture 2">
            <a:extLst>
              <a:ext uri="{FF2B5EF4-FFF2-40B4-BE49-F238E27FC236}">
                <a16:creationId xmlns:a16="http://schemas.microsoft.com/office/drawing/2014/main" id="{6375CF71-1DB4-6064-C0F5-68AB5C4D6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4" y="1125539"/>
            <a:ext cx="9018587"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arn(inVertical)">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Foliennummernplatzhalter 3">
            <a:extLst>
              <a:ext uri="{FF2B5EF4-FFF2-40B4-BE49-F238E27FC236}">
                <a16:creationId xmlns:a16="http://schemas.microsoft.com/office/drawing/2014/main" id="{23BDC730-A9FD-51BB-A8D1-5265CC4935A9}"/>
              </a:ext>
            </a:extLst>
          </p:cNvPr>
          <p:cNvSpPr txBox="1">
            <a:spLocks noGrp="1" noChangeArrowheads="1"/>
          </p:cNvSpPr>
          <p:nvPr/>
        </p:nvSpPr>
        <p:spPr bwMode="auto">
          <a:xfrm>
            <a:off x="9882188" y="6381750"/>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B5890916-A2E6-43AD-9E53-BF1124EA938A}" type="slidenum">
              <a:rPr lang="de-AT" sz="2000" noProof="0" smtClean="0">
                <a:solidFill>
                  <a:schemeClr val="bg2"/>
                </a:solidFill>
              </a:rPr>
              <a:t>55</a:t>
            </a:fld>
            <a:endParaRPr lang="de-AT" sz="2000" noProof="0">
              <a:solidFill>
                <a:schemeClr val="bg2"/>
              </a:solidFill>
            </a:endParaRPr>
          </a:p>
        </p:txBody>
      </p:sp>
      <p:sp>
        <p:nvSpPr>
          <p:cNvPr id="13317" name="Rectangle 32">
            <a:extLst>
              <a:ext uri="{FF2B5EF4-FFF2-40B4-BE49-F238E27FC236}">
                <a16:creationId xmlns:a16="http://schemas.microsoft.com/office/drawing/2014/main" id="{892D8701-7D5A-DD5E-4EE9-F0F5E325053E}"/>
              </a:ext>
            </a:extLst>
          </p:cNvPr>
          <p:cNvSpPr>
            <a:spLocks noGrp="1" noChangeArrowheads="1"/>
          </p:cNvSpPr>
          <p:nvPr>
            <p:ph type="title" idx="4294967295"/>
          </p:nvPr>
        </p:nvSpPr>
        <p:spPr>
          <a:xfrm>
            <a:off x="1524000" y="260350"/>
            <a:ext cx="7092950" cy="706438"/>
          </a:xfrm>
        </p:spPr>
        <p:txBody>
          <a:bodyPr/>
          <a:lstStyle/>
          <a:p>
            <a:pPr algn="ctr"/>
            <a:r>
              <a:rPr lang="de-AT" sz="2400" noProof="0"/>
              <a:t>Prozess-Ergebnisse: Hot-Spot-Diagramm</a:t>
            </a:r>
          </a:p>
        </p:txBody>
      </p:sp>
      <p:pic>
        <p:nvPicPr>
          <p:cNvPr id="11266" name="Picture 2">
            <a:extLst>
              <a:ext uri="{FF2B5EF4-FFF2-40B4-BE49-F238E27FC236}">
                <a16:creationId xmlns:a16="http://schemas.microsoft.com/office/drawing/2014/main" id="{2216B7B4-8387-E066-D65C-BB2D8289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981075"/>
            <a:ext cx="9017000"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barn(inVertical)">
                                      <p:cBhvr>
                                        <p:cTn id="1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Foliennummernplatzhalter 3">
            <a:extLst>
              <a:ext uri="{FF2B5EF4-FFF2-40B4-BE49-F238E27FC236}">
                <a16:creationId xmlns:a16="http://schemas.microsoft.com/office/drawing/2014/main" id="{094F1F18-4B20-3190-1D56-3621F015AC9D}"/>
              </a:ext>
            </a:extLst>
          </p:cNvPr>
          <p:cNvSpPr txBox="1">
            <a:spLocks noGrp="1" noChangeArrowheads="1"/>
          </p:cNvSpPr>
          <p:nvPr/>
        </p:nvSpPr>
        <p:spPr bwMode="auto">
          <a:xfrm>
            <a:off x="9882188" y="6381750"/>
            <a:ext cx="68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har char="•"/>
              <a:defRPr sz="1600">
                <a:solidFill>
                  <a:srgbClr val="333333"/>
                </a:solidFill>
                <a:latin typeface="Calibri" panose="020F0502020204030204" pitchFamily="34" charset="0"/>
              </a:defRPr>
            </a:lvl1pPr>
            <a:lvl2pPr marL="742950" indent="-285750">
              <a:spcBef>
                <a:spcPct val="20000"/>
              </a:spcBef>
              <a:spcAft>
                <a:spcPct val="20000"/>
              </a:spcAft>
              <a:buChar char="•"/>
              <a:defRPr sz="1600">
                <a:solidFill>
                  <a:srgbClr val="333333"/>
                </a:solidFill>
                <a:latin typeface="Calibri" panose="020F0502020204030204" pitchFamily="34" charset="0"/>
              </a:defRPr>
            </a:lvl2pPr>
            <a:lvl3pPr marL="1143000" indent="-228600">
              <a:spcBef>
                <a:spcPct val="20000"/>
              </a:spcBef>
              <a:spcAft>
                <a:spcPct val="20000"/>
              </a:spcAft>
              <a:buChar char="•"/>
              <a:defRPr sz="1600">
                <a:solidFill>
                  <a:srgbClr val="333333"/>
                </a:solidFill>
                <a:latin typeface="Calibri" panose="020F0502020204030204" pitchFamily="34" charset="0"/>
              </a:defRPr>
            </a:lvl3pPr>
            <a:lvl4pPr marL="1600200" indent="-228600">
              <a:spcBef>
                <a:spcPct val="20000"/>
              </a:spcBef>
              <a:spcAft>
                <a:spcPct val="20000"/>
              </a:spcAft>
              <a:buChar char="–"/>
              <a:defRPr sz="1600">
                <a:solidFill>
                  <a:srgbClr val="333333"/>
                </a:solidFill>
                <a:latin typeface="Calibri" panose="020F0502020204030204" pitchFamily="34" charset="0"/>
              </a:defRPr>
            </a:lvl4pPr>
            <a:lvl5pPr marL="2057400" indent="-228600">
              <a:spcBef>
                <a:spcPct val="20000"/>
              </a:spcBef>
              <a:spcAft>
                <a:spcPct val="20000"/>
              </a:spcAft>
              <a:buChar char="»"/>
              <a:defRPr sz="1600">
                <a:solidFill>
                  <a:srgbClr val="333333"/>
                </a:solidFill>
                <a:latin typeface="Calibri" panose="020F0502020204030204" pitchFamily="34" charset="0"/>
              </a:defRPr>
            </a:lvl5pPr>
            <a:lvl6pPr marL="2514600" indent="-228600" eaLnBrk="0" fontAlgn="base" hangingPunct="0">
              <a:spcBef>
                <a:spcPct val="20000"/>
              </a:spcBef>
              <a:spcAft>
                <a:spcPct val="20000"/>
              </a:spcAft>
              <a:buChar char="»"/>
              <a:defRPr sz="1600">
                <a:solidFill>
                  <a:srgbClr val="333333"/>
                </a:solidFill>
                <a:latin typeface="Calibri" panose="020F0502020204030204" pitchFamily="34" charset="0"/>
              </a:defRPr>
            </a:lvl6pPr>
            <a:lvl7pPr marL="2971800" indent="-228600" eaLnBrk="0" fontAlgn="base" hangingPunct="0">
              <a:spcBef>
                <a:spcPct val="20000"/>
              </a:spcBef>
              <a:spcAft>
                <a:spcPct val="20000"/>
              </a:spcAft>
              <a:buChar char="»"/>
              <a:defRPr sz="1600">
                <a:solidFill>
                  <a:srgbClr val="333333"/>
                </a:solidFill>
                <a:latin typeface="Calibri" panose="020F0502020204030204" pitchFamily="34" charset="0"/>
              </a:defRPr>
            </a:lvl7pPr>
            <a:lvl8pPr marL="3429000" indent="-228600" eaLnBrk="0" fontAlgn="base" hangingPunct="0">
              <a:spcBef>
                <a:spcPct val="20000"/>
              </a:spcBef>
              <a:spcAft>
                <a:spcPct val="20000"/>
              </a:spcAft>
              <a:buChar char="»"/>
              <a:defRPr sz="1600">
                <a:solidFill>
                  <a:srgbClr val="333333"/>
                </a:solidFill>
                <a:latin typeface="Calibri" panose="020F0502020204030204" pitchFamily="34" charset="0"/>
              </a:defRPr>
            </a:lvl8pPr>
            <a:lvl9pPr marL="3886200" indent="-228600" eaLnBrk="0" fontAlgn="base" hangingPunct="0">
              <a:spcBef>
                <a:spcPct val="20000"/>
              </a:spcBef>
              <a:spcAft>
                <a:spcPct val="20000"/>
              </a:spcAft>
              <a:buChar char="»"/>
              <a:defRPr sz="1600">
                <a:solidFill>
                  <a:srgbClr val="333333"/>
                </a:solidFill>
                <a:latin typeface="Calibri" panose="020F0502020204030204" pitchFamily="34" charset="0"/>
              </a:defRPr>
            </a:lvl9pPr>
          </a:lstStyle>
          <a:p>
            <a:pPr algn="ctr">
              <a:spcBef>
                <a:spcPct val="0"/>
              </a:spcBef>
              <a:spcAft>
                <a:spcPct val="0"/>
              </a:spcAft>
              <a:buFontTx/>
              <a:buNone/>
            </a:pPr>
            <a:fld id="{CDB2423E-FEE4-44BC-B2FA-E714A835BBBA}" type="slidenum">
              <a:rPr lang="de-AT" sz="2000" noProof="0" smtClean="0">
                <a:solidFill>
                  <a:schemeClr val="bg2"/>
                </a:solidFill>
              </a:rPr>
              <a:t>56</a:t>
            </a:fld>
            <a:endParaRPr lang="de-AT" sz="2000" noProof="0">
              <a:solidFill>
                <a:schemeClr val="bg2"/>
              </a:solidFill>
            </a:endParaRPr>
          </a:p>
        </p:txBody>
      </p:sp>
      <p:sp>
        <p:nvSpPr>
          <p:cNvPr id="13317" name="Rectangle 32">
            <a:extLst>
              <a:ext uri="{FF2B5EF4-FFF2-40B4-BE49-F238E27FC236}">
                <a16:creationId xmlns:a16="http://schemas.microsoft.com/office/drawing/2014/main" id="{93630983-96E3-F52E-F450-9D84FE2FDF9C}"/>
              </a:ext>
            </a:extLst>
          </p:cNvPr>
          <p:cNvSpPr>
            <a:spLocks noGrp="1" noChangeArrowheads="1"/>
          </p:cNvSpPr>
          <p:nvPr>
            <p:ph type="title" idx="4294967295"/>
          </p:nvPr>
        </p:nvSpPr>
        <p:spPr>
          <a:xfrm>
            <a:off x="1524000" y="260350"/>
            <a:ext cx="7092950" cy="706438"/>
          </a:xfrm>
        </p:spPr>
        <p:txBody>
          <a:bodyPr/>
          <a:lstStyle/>
          <a:p>
            <a:pPr algn="ctr"/>
            <a:r>
              <a:rPr lang="de-AT" sz="2400" noProof="0"/>
              <a:t>Prozess Ergebnisse: Überblick über die Auswirkungen</a:t>
            </a:r>
          </a:p>
        </p:txBody>
      </p:sp>
      <p:pic>
        <p:nvPicPr>
          <p:cNvPr id="12290" name="Picture 2">
            <a:extLst>
              <a:ext uri="{FF2B5EF4-FFF2-40B4-BE49-F238E27FC236}">
                <a16:creationId xmlns:a16="http://schemas.microsoft.com/office/drawing/2014/main" id="{22229C96-9241-DC9C-F025-9F199D841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81076"/>
            <a:ext cx="9042400" cy="583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20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arn(inVertical)">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237670E8-34E6-7589-7C1B-F4A5786BF3AD}"/>
              </a:ext>
            </a:extLst>
          </p:cNvPr>
          <p:cNvSpPr>
            <a:spLocks noGrp="1" noChangeArrowheads="1"/>
          </p:cNvSpPr>
          <p:nvPr>
            <p:ph type="title"/>
          </p:nvPr>
        </p:nvSpPr>
        <p:spPr>
          <a:xfrm>
            <a:off x="2135188" y="1196976"/>
            <a:ext cx="6553200" cy="561975"/>
          </a:xfrm>
        </p:spPr>
        <p:txBody>
          <a:bodyPr/>
          <a:lstStyle/>
          <a:p>
            <a:r>
              <a:rPr lang="de-AT" sz="3200" noProof="0"/>
              <a:t>Online-Demonstration</a:t>
            </a:r>
          </a:p>
        </p:txBody>
      </p:sp>
      <p:sp>
        <p:nvSpPr>
          <p:cNvPr id="11268" name="Inhaltsplatzhalter 2">
            <a:extLst>
              <a:ext uri="{FF2B5EF4-FFF2-40B4-BE49-F238E27FC236}">
                <a16:creationId xmlns:a16="http://schemas.microsoft.com/office/drawing/2014/main" id="{594326DE-87DE-9796-4763-18E0C8E64DDD}"/>
              </a:ext>
            </a:extLst>
          </p:cNvPr>
          <p:cNvSpPr>
            <a:spLocks noGrp="1" noChangeArrowheads="1"/>
          </p:cNvSpPr>
          <p:nvPr>
            <p:ph idx="1"/>
          </p:nvPr>
        </p:nvSpPr>
        <p:spPr>
          <a:xfrm>
            <a:off x="1981200" y="1766889"/>
            <a:ext cx="8002588" cy="4352925"/>
          </a:xfrm>
        </p:spPr>
        <p:txBody>
          <a:bodyPr/>
          <a:lstStyle/>
          <a:p>
            <a:pPr marL="0" indent="0">
              <a:buNone/>
            </a:pPr>
            <a:r>
              <a:rPr lang="de-AT" sz="2400" noProof="0">
                <a:sym typeface="Wingdings" panose="05000000000000000000" pitchFamily="2" charset="2"/>
              </a:rPr>
              <a:t> </a:t>
            </a:r>
            <a:r>
              <a:rPr lang="de-AT" sz="2400" noProof="0">
                <a:hlinkClick r:id="rId2"/>
              </a:rPr>
              <a:t>www.spionweb.eco</a:t>
            </a:r>
            <a:r>
              <a:rPr lang="de-AT" sz="2400" noProof="0"/>
              <a:t> </a:t>
            </a:r>
          </a:p>
          <a:p>
            <a:endParaRPr lang="de-AT" sz="2400" noProof="0"/>
          </a:p>
        </p:txBody>
      </p:sp>
      <p:pic>
        <p:nvPicPr>
          <p:cNvPr id="11269" name="Picture 2" descr="C:\Users\maierst\Desktop\Unbenannt.PNG">
            <a:extLst>
              <a:ext uri="{FF2B5EF4-FFF2-40B4-BE49-F238E27FC236}">
                <a16:creationId xmlns:a16="http://schemas.microsoft.com/office/drawing/2014/main" id="{E4276022-2E9F-03FB-F9B3-ABED10C0D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6" y="2174875"/>
            <a:ext cx="5383213"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DE5EE5-1A47-5BF9-DA44-F03A31438CA5}"/>
              </a:ext>
            </a:extLst>
          </p:cNvPr>
          <p:cNvSpPr>
            <a:spLocks noGrp="1"/>
          </p:cNvSpPr>
          <p:nvPr>
            <p:ph type="title"/>
          </p:nvPr>
        </p:nvSpPr>
        <p:spPr/>
        <p:txBody>
          <a:bodyPr/>
          <a:lstStyle/>
          <a:p>
            <a:r>
              <a:rPr lang="de-AT" noProof="0"/>
              <a:t>Übungen</a:t>
            </a:r>
          </a:p>
        </p:txBody>
      </p:sp>
      <p:sp>
        <p:nvSpPr>
          <p:cNvPr id="5" name="Text Placeholder 4">
            <a:extLst>
              <a:ext uri="{FF2B5EF4-FFF2-40B4-BE49-F238E27FC236}">
                <a16:creationId xmlns:a16="http://schemas.microsoft.com/office/drawing/2014/main" id="{62B3B20C-185B-943D-9AC4-DBD98F080200}"/>
              </a:ext>
            </a:extLst>
          </p:cNvPr>
          <p:cNvSpPr>
            <a:spLocks noGrp="1"/>
          </p:cNvSpPr>
          <p:nvPr>
            <p:ph type="body" sz="quarter" idx="10"/>
          </p:nvPr>
        </p:nvSpPr>
        <p:spPr/>
        <p:txBody>
          <a:bodyPr/>
          <a:lstStyle/>
          <a:p>
            <a:r>
              <a:rPr lang="de-AT" noProof="0"/>
              <a:t>TEIL II</a:t>
            </a:r>
          </a:p>
        </p:txBody>
      </p:sp>
    </p:spTree>
    <p:extLst>
      <p:ext uri="{BB962C8B-B14F-4D97-AF65-F5344CB8AC3E}">
        <p14:creationId xmlns:p14="http://schemas.microsoft.com/office/powerpoint/2010/main" val="810293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B435-E602-5B9D-41E6-F2B88578EB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8DEFB2-ED28-3E17-201A-EF1AEECC9FE9}"/>
              </a:ext>
            </a:extLst>
          </p:cNvPr>
          <p:cNvSpPr>
            <a:spLocks noGrp="1"/>
          </p:cNvSpPr>
          <p:nvPr>
            <p:ph type="title"/>
          </p:nvPr>
        </p:nvSpPr>
        <p:spPr/>
        <p:txBody>
          <a:bodyPr/>
          <a:lstStyle/>
          <a:p>
            <a:r>
              <a:rPr lang="de-AT" noProof="0"/>
              <a:t>Übung I – Elektrizität</a:t>
            </a:r>
          </a:p>
        </p:txBody>
      </p:sp>
      <p:sp>
        <p:nvSpPr>
          <p:cNvPr id="5" name="Text Placeholder 4">
            <a:extLst>
              <a:ext uri="{FF2B5EF4-FFF2-40B4-BE49-F238E27FC236}">
                <a16:creationId xmlns:a16="http://schemas.microsoft.com/office/drawing/2014/main" id="{B4D8B026-D51A-D93B-EF66-AA98414C56B7}"/>
              </a:ext>
            </a:extLst>
          </p:cNvPr>
          <p:cNvSpPr>
            <a:spLocks noGrp="1"/>
          </p:cNvSpPr>
          <p:nvPr>
            <p:ph type="body" sz="quarter" idx="10"/>
          </p:nvPr>
        </p:nvSpPr>
        <p:spPr/>
        <p:txBody>
          <a:bodyPr/>
          <a:lstStyle/>
          <a:p>
            <a:r>
              <a:rPr lang="de-AT" noProof="0"/>
              <a:t>TEIL II</a:t>
            </a:r>
          </a:p>
        </p:txBody>
      </p:sp>
    </p:spTree>
    <p:extLst>
      <p:ext uri="{BB962C8B-B14F-4D97-AF65-F5344CB8AC3E}">
        <p14:creationId xmlns:p14="http://schemas.microsoft.com/office/powerpoint/2010/main" val="276967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58FB18-7D1C-BA3C-9735-F1181551D44E}"/>
              </a:ext>
            </a:extLst>
          </p:cNvPr>
          <p:cNvSpPr>
            <a:spLocks noGrp="1"/>
          </p:cNvSpPr>
          <p:nvPr>
            <p:ph type="title"/>
          </p:nvPr>
        </p:nvSpPr>
        <p:spPr/>
        <p:txBody>
          <a:bodyPr/>
          <a:lstStyle/>
          <a:p>
            <a:r>
              <a:rPr lang="de-AT" noProof="0">
                <a:latin typeface="Futura Md BT" panose="020B0602020204020303" pitchFamily="34" charset="0"/>
              </a:rPr>
              <a:t>Nachhaltigkeit</a:t>
            </a:r>
          </a:p>
        </p:txBody>
      </p:sp>
      <p:sp>
        <p:nvSpPr>
          <p:cNvPr id="3" name="Textplatzhalter 2">
            <a:extLst>
              <a:ext uri="{FF2B5EF4-FFF2-40B4-BE49-F238E27FC236}">
                <a16:creationId xmlns:a16="http://schemas.microsoft.com/office/drawing/2014/main" id="{2D5D2D23-0C66-18F3-C00E-0D31B5934271}"/>
              </a:ext>
            </a:extLst>
          </p:cNvPr>
          <p:cNvSpPr>
            <a:spLocks noGrp="1"/>
          </p:cNvSpPr>
          <p:nvPr>
            <p:ph idx="1"/>
          </p:nvPr>
        </p:nvSpPr>
        <p:spPr/>
        <p:txBody>
          <a:bodyPr>
            <a:normAutofit/>
          </a:bodyPr>
          <a:lstStyle/>
          <a:p>
            <a:pPr marL="0" indent="0" algn="ctr">
              <a:buClr>
                <a:srgbClr val="7FCB2C"/>
              </a:buClr>
              <a:buNone/>
            </a:pPr>
            <a:endParaRPr lang="de-DE" sz="3600" noProof="0">
              <a:solidFill>
                <a:schemeClr val="tx1">
                  <a:lumMod val="65000"/>
                  <a:lumOff val="35000"/>
                </a:schemeClr>
              </a:solidFill>
              <a:latin typeface="Futura Medium"/>
            </a:endParaRPr>
          </a:p>
          <a:p>
            <a:pPr marL="0" indent="0" algn="ctr">
              <a:buClr>
                <a:srgbClr val="7FCB2C"/>
              </a:buClr>
              <a:buNone/>
            </a:pPr>
            <a:r>
              <a:rPr lang="de-DE" sz="3600" noProof="0">
                <a:solidFill>
                  <a:schemeClr val="tx1">
                    <a:lumMod val="65000"/>
                    <a:lumOff val="35000"/>
                  </a:schemeClr>
                </a:solidFill>
                <a:latin typeface="Futura Medium"/>
              </a:rPr>
              <a:t>Was verbindet </a:t>
            </a:r>
            <a:r>
              <a:rPr lang="de-DE" sz="3600">
                <a:solidFill>
                  <a:schemeClr val="tx1">
                    <a:lumMod val="65000"/>
                    <a:lumOff val="35000"/>
                  </a:schemeClr>
                </a:solidFill>
                <a:latin typeface="Futura Medium"/>
              </a:rPr>
              <a:t>ihr </a:t>
            </a:r>
            <a:r>
              <a:rPr lang="de-DE" sz="3600" noProof="0">
                <a:solidFill>
                  <a:schemeClr val="tx1">
                    <a:lumMod val="65000"/>
                    <a:lumOff val="35000"/>
                  </a:schemeClr>
                </a:solidFill>
                <a:latin typeface="Futura Medium"/>
              </a:rPr>
              <a:t>mit diesem Begriff?</a:t>
            </a:r>
          </a:p>
        </p:txBody>
      </p:sp>
    </p:spTree>
    <p:extLst>
      <p:ext uri="{BB962C8B-B14F-4D97-AF65-F5344CB8AC3E}">
        <p14:creationId xmlns:p14="http://schemas.microsoft.com/office/powerpoint/2010/main" val="187601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09D968B-8D74-BE9F-35D3-C3A7B925D263}"/>
              </a:ext>
            </a:extLst>
          </p:cNvPr>
          <p:cNvSpPr>
            <a:spLocks noGrp="1"/>
          </p:cNvSpPr>
          <p:nvPr>
            <p:ph type="title"/>
          </p:nvPr>
        </p:nvSpPr>
        <p:spPr/>
        <p:txBody>
          <a:bodyPr/>
          <a:lstStyle/>
          <a:p>
            <a:r>
              <a:rPr lang="de-AT" err="1"/>
              <a:t>Bsp</a:t>
            </a:r>
            <a:r>
              <a:rPr lang="de-AT"/>
              <a:t> Strommix Grafik</a:t>
            </a:r>
          </a:p>
        </p:txBody>
      </p:sp>
      <p:pic>
        <p:nvPicPr>
          <p:cNvPr id="9" name="Inhaltsplatzhalter 8">
            <a:extLst>
              <a:ext uri="{FF2B5EF4-FFF2-40B4-BE49-F238E27FC236}">
                <a16:creationId xmlns:a16="http://schemas.microsoft.com/office/drawing/2014/main" id="{79D4074D-0B29-C961-BB40-09E476B3C402}"/>
              </a:ext>
            </a:extLst>
          </p:cNvPr>
          <p:cNvPicPr>
            <a:picLocks noGrp="1" noChangeAspect="1"/>
          </p:cNvPicPr>
          <p:nvPr>
            <p:ph idx="1"/>
          </p:nvPr>
        </p:nvPicPr>
        <p:blipFill>
          <a:blip r:embed="rId2"/>
          <a:stretch>
            <a:fillRect/>
          </a:stretch>
        </p:blipFill>
        <p:spPr>
          <a:xfrm>
            <a:off x="2356870" y="1699917"/>
            <a:ext cx="8125959" cy="4239217"/>
          </a:xfrm>
          <a:prstGeom prst="rect">
            <a:avLst/>
          </a:prstGeom>
        </p:spPr>
      </p:pic>
      <p:sp>
        <p:nvSpPr>
          <p:cNvPr id="11" name="Textfeld 10">
            <a:extLst>
              <a:ext uri="{FF2B5EF4-FFF2-40B4-BE49-F238E27FC236}">
                <a16:creationId xmlns:a16="http://schemas.microsoft.com/office/drawing/2014/main" id="{13432510-4AA3-822D-1389-4A29FCE283C2}"/>
              </a:ext>
            </a:extLst>
          </p:cNvPr>
          <p:cNvSpPr txBox="1"/>
          <p:nvPr/>
        </p:nvSpPr>
        <p:spPr>
          <a:xfrm>
            <a:off x="3114042" y="6072939"/>
            <a:ext cx="7467989" cy="369332"/>
          </a:xfrm>
          <a:prstGeom prst="rect">
            <a:avLst/>
          </a:prstGeom>
          <a:noFill/>
        </p:spPr>
        <p:txBody>
          <a:bodyPr wrap="square">
            <a:spAutoFit/>
          </a:bodyPr>
          <a:lstStyle/>
          <a:p>
            <a:r>
              <a:rPr lang="de-AT">
                <a:hlinkClick r:id="rId3"/>
              </a:rPr>
              <a:t>https://www.strat.eco/quiz/nachhaltigkeitsquiz-zum-thema-strom</a:t>
            </a:r>
            <a:r>
              <a:rPr lang="de-AT"/>
              <a:t> </a:t>
            </a:r>
          </a:p>
        </p:txBody>
      </p:sp>
      <p:pic>
        <p:nvPicPr>
          <p:cNvPr id="13" name="Grafik 12">
            <a:extLst>
              <a:ext uri="{FF2B5EF4-FFF2-40B4-BE49-F238E27FC236}">
                <a16:creationId xmlns:a16="http://schemas.microsoft.com/office/drawing/2014/main" id="{3A71D1E9-0885-D9C7-2699-A8368CDF42D1}"/>
              </a:ext>
            </a:extLst>
          </p:cNvPr>
          <p:cNvPicPr>
            <a:picLocks noChangeAspect="1"/>
          </p:cNvPicPr>
          <p:nvPr/>
        </p:nvPicPr>
        <p:blipFill>
          <a:blip r:embed="rId4"/>
          <a:stretch>
            <a:fillRect/>
          </a:stretch>
        </p:blipFill>
        <p:spPr>
          <a:xfrm>
            <a:off x="1032710" y="3202596"/>
            <a:ext cx="1324160" cy="1781424"/>
          </a:xfrm>
          <a:prstGeom prst="rect">
            <a:avLst/>
          </a:prstGeom>
        </p:spPr>
      </p:pic>
    </p:spTree>
    <p:extLst>
      <p:ext uri="{BB962C8B-B14F-4D97-AF65-F5344CB8AC3E}">
        <p14:creationId xmlns:p14="http://schemas.microsoft.com/office/powerpoint/2010/main" val="173602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8C89D759-C83C-63F0-5413-14D45741C70A}"/>
              </a:ext>
            </a:extLst>
          </p:cNvPr>
          <p:cNvSpPr>
            <a:spLocks noGrp="1" noChangeArrowheads="1"/>
          </p:cNvSpPr>
          <p:nvPr>
            <p:ph type="title"/>
          </p:nvPr>
        </p:nvSpPr>
        <p:spPr>
          <a:xfrm>
            <a:off x="1237861" y="415729"/>
            <a:ext cx="7467989" cy="617699"/>
          </a:xfrm>
        </p:spPr>
        <p:txBody>
          <a:bodyPr/>
          <a:lstStyle/>
          <a:p>
            <a:r>
              <a:rPr lang="de-AT" noProof="0">
                <a:sym typeface="Wingdings" panose="05000000000000000000" pitchFamily="2" charset="2"/>
              </a:rPr>
              <a:t>Übung I – Elektrizität</a:t>
            </a:r>
            <a:endParaRPr lang="de-AT" noProof="0"/>
          </a:p>
        </p:txBody>
      </p:sp>
      <p:sp>
        <p:nvSpPr>
          <p:cNvPr id="8" name="Inhaltsplatzhalter 2">
            <a:extLst>
              <a:ext uri="{FF2B5EF4-FFF2-40B4-BE49-F238E27FC236}">
                <a16:creationId xmlns:a16="http://schemas.microsoft.com/office/drawing/2014/main" id="{4A933C90-13BE-6BBF-DA52-14D84035A333}"/>
              </a:ext>
            </a:extLst>
          </p:cNvPr>
          <p:cNvSpPr>
            <a:spLocks noGrp="1"/>
          </p:cNvSpPr>
          <p:nvPr>
            <p:ph idx="1"/>
          </p:nvPr>
        </p:nvSpPr>
        <p:spPr>
          <a:xfrm>
            <a:off x="1237860" y="1461796"/>
            <a:ext cx="10363201" cy="4715167"/>
          </a:xfrm>
        </p:spPr>
        <p:txBody>
          <a:bodyPr/>
          <a:lstStyle/>
          <a:p>
            <a:pPr marL="514350" indent="-514350">
              <a:buFont typeface="+mj-lt"/>
              <a:buAutoNum type="arabicPeriod"/>
            </a:pPr>
            <a:r>
              <a:rPr lang="de-AT" noProof="0">
                <a:sym typeface="Wingdings" panose="05000000000000000000" pitchFamily="2" charset="2"/>
              </a:rPr>
              <a:t>Erstelle </a:t>
            </a:r>
            <a:r>
              <a:rPr lang="de-AT">
                <a:sym typeface="Wingdings" panose="05000000000000000000" pitchFamily="2" charset="2"/>
              </a:rPr>
              <a:t>deinen </a:t>
            </a:r>
            <a:r>
              <a:rPr lang="de-AT" noProof="0">
                <a:sym typeface="Wingdings" panose="05000000000000000000" pitchFamily="2" charset="2"/>
              </a:rPr>
              <a:t>eigenen </a:t>
            </a:r>
            <a:r>
              <a:rPr lang="de-AT" noProof="0">
                <a:highlight>
                  <a:srgbClr val="F3DE2C"/>
                </a:highlight>
                <a:sym typeface="Wingdings" panose="05000000000000000000" pitchFamily="2" charset="2"/>
              </a:rPr>
              <a:t>Strommix </a:t>
            </a:r>
            <a:r>
              <a:rPr lang="de-AT" noProof="0">
                <a:sym typeface="Wingdings" panose="05000000000000000000" pitchFamily="2" charset="2"/>
              </a:rPr>
              <a:t>innerhalb von </a:t>
            </a:r>
            <a:r>
              <a:rPr lang="de-AT" noProof="0" err="1">
                <a:sym typeface="Wingdings" panose="05000000000000000000" pitchFamily="2" charset="2"/>
              </a:rPr>
              <a:t>SPIonWeb</a:t>
            </a:r>
            <a:r>
              <a:rPr lang="de-AT" noProof="0">
                <a:sym typeface="Wingdings" panose="05000000000000000000" pitchFamily="2" charset="2"/>
              </a:rPr>
              <a:t>, z. B.: </a:t>
            </a:r>
          </a:p>
          <a:p>
            <a:pPr lvl="2"/>
            <a:r>
              <a:rPr lang="de-AT" noProof="0">
                <a:sym typeface="Wingdings" panose="05000000000000000000" pitchFamily="2" charset="2"/>
              </a:rPr>
              <a:t>Von deinem Stromanbieter</a:t>
            </a:r>
          </a:p>
          <a:p>
            <a:pPr lvl="2"/>
            <a:r>
              <a:rPr lang="de-AT" noProof="0">
                <a:sym typeface="Wingdings" panose="05000000000000000000" pitchFamily="2" charset="2"/>
              </a:rPr>
              <a:t>Ein spezieller Ländermix</a:t>
            </a:r>
          </a:p>
          <a:p>
            <a:pPr marL="514350" indent="-514350">
              <a:buFont typeface="+mj-lt"/>
              <a:buAutoNum type="arabicPeriod"/>
            </a:pPr>
            <a:endParaRPr lang="de-AT" noProof="0"/>
          </a:p>
          <a:p>
            <a:pPr marL="514350" indent="-514350">
              <a:buFont typeface="+mj-lt"/>
              <a:buAutoNum type="arabicPeriod"/>
            </a:pPr>
            <a:r>
              <a:rPr lang="de-AT" noProof="0"/>
              <a:t>Erstelle einen zweiten Mix zum Vergleich </a:t>
            </a:r>
          </a:p>
          <a:p>
            <a:pPr lvl="2"/>
            <a:r>
              <a:rPr lang="de-AT" noProof="0"/>
              <a:t>z. B.: eine umweltfreundlichere Option für den Vergleich </a:t>
            </a:r>
          </a:p>
          <a:p>
            <a:pPr marL="514350" indent="-514350">
              <a:buFont typeface="+mj-lt"/>
              <a:buAutoNum type="arabicPeriod"/>
            </a:pPr>
            <a:endParaRPr lang="de-AT" noProof="0"/>
          </a:p>
          <a:p>
            <a:pPr marL="514350" indent="-514350">
              <a:buFont typeface="+mj-lt"/>
              <a:buAutoNum type="arabicPeriod"/>
            </a:pPr>
            <a:r>
              <a:rPr lang="de-AT" noProof="0"/>
              <a:t>Ergebnisse: Was verursacht den größten Fußabdruck?</a:t>
            </a:r>
          </a:p>
          <a:p>
            <a:pPr marL="914400" lvl="1" indent="-457200">
              <a:buFont typeface="+mj-lt"/>
              <a:buAutoNum type="arabicPeriod"/>
            </a:pPr>
            <a:endParaRPr lang="de-AT" noProof="0"/>
          </a:p>
          <a:p>
            <a:pPr lvl="1"/>
            <a:endParaRPr lang="de-AT" noProof="0"/>
          </a:p>
        </p:txBody>
      </p:sp>
      <p:sp>
        <p:nvSpPr>
          <p:cNvPr id="12291" name="Foliennummernplatzhalter 3">
            <a:extLst>
              <a:ext uri="{FF2B5EF4-FFF2-40B4-BE49-F238E27FC236}">
                <a16:creationId xmlns:a16="http://schemas.microsoft.com/office/drawing/2014/main" id="{A03DA29C-6CA2-1AF3-5D08-6326B0BE6FEF}"/>
              </a:ext>
            </a:extLst>
          </p:cNvPr>
          <p:cNvSpPr>
            <a:spLocks noGrp="1"/>
          </p:cNvSpPr>
          <p:nvPr>
            <p:ph type="sldNum" sz="quarter" idx="12"/>
          </p:nvPr>
        </p:nvSpPr>
        <p:spPr>
          <a:xfrm>
            <a:off x="82550" y="6356350"/>
            <a:ext cx="60801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0B2009-EA54-4E89-B7BA-91C7C60220DD}" type="datetimeFigureOut">
              <a:rPr lang="de-AT" noProof="0" smtClean="0"/>
              <a:pPr/>
              <a:t>16.06.2026</a:t>
            </a:fld>
            <a:endParaRPr lang="de-AT" noProof="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BE48F-A811-95DA-79F7-D50069B99440}"/>
              </a:ext>
            </a:extLst>
          </p:cNvPr>
          <p:cNvSpPr>
            <a:spLocks noGrp="1"/>
          </p:cNvSpPr>
          <p:nvPr>
            <p:ph type="title"/>
          </p:nvPr>
        </p:nvSpPr>
        <p:spPr/>
        <p:txBody>
          <a:bodyPr/>
          <a:lstStyle/>
          <a:p>
            <a:r>
              <a:rPr lang="de-AT">
                <a:sym typeface="Wingdings" panose="05000000000000000000" pitchFamily="2" charset="2"/>
              </a:rPr>
              <a:t>Übung I – Elektrizität</a:t>
            </a:r>
            <a:endParaRPr lang="de-AT"/>
          </a:p>
        </p:txBody>
      </p:sp>
      <p:sp>
        <p:nvSpPr>
          <p:cNvPr id="3" name="Inhaltsplatzhalter 2">
            <a:extLst>
              <a:ext uri="{FF2B5EF4-FFF2-40B4-BE49-F238E27FC236}">
                <a16:creationId xmlns:a16="http://schemas.microsoft.com/office/drawing/2014/main" id="{002DA1F8-5B14-48D5-D988-9EDECD41CC9F}"/>
              </a:ext>
            </a:extLst>
          </p:cNvPr>
          <p:cNvSpPr>
            <a:spLocks noGrp="1"/>
          </p:cNvSpPr>
          <p:nvPr>
            <p:ph idx="1"/>
          </p:nvPr>
        </p:nvSpPr>
        <p:spPr>
          <a:xfrm>
            <a:off x="1237861" y="1461796"/>
            <a:ext cx="5889770" cy="4715167"/>
          </a:xfrm>
        </p:spPr>
        <p:txBody>
          <a:bodyPr>
            <a:normAutofit fontScale="85000" lnSpcReduction="20000"/>
          </a:bodyPr>
          <a:lstStyle/>
          <a:p>
            <a:pPr marL="514350" indent="-514350">
              <a:buFont typeface="+mj-lt"/>
              <a:buAutoNum type="arabicPeriod"/>
            </a:pPr>
            <a:r>
              <a:rPr lang="de-AT">
                <a:sym typeface="Wingdings" panose="05000000000000000000" pitchFamily="2" charset="2"/>
              </a:rPr>
              <a:t>Erstelle deinen eigenen </a:t>
            </a:r>
            <a:r>
              <a:rPr lang="de-AT">
                <a:highlight>
                  <a:srgbClr val="F3DE2C"/>
                </a:highlight>
                <a:sym typeface="Wingdings" panose="05000000000000000000" pitchFamily="2" charset="2"/>
              </a:rPr>
              <a:t>Strommix</a:t>
            </a:r>
            <a:endParaRPr lang="de-AT">
              <a:sym typeface="Wingdings" panose="05000000000000000000" pitchFamily="2" charset="2"/>
            </a:endParaRPr>
          </a:p>
          <a:p>
            <a:pPr marL="0" indent="0">
              <a:buNone/>
            </a:pPr>
            <a:endParaRPr lang="de-AT">
              <a:sym typeface="Wingdings" panose="05000000000000000000" pitchFamily="2" charset="2"/>
            </a:endParaRPr>
          </a:p>
          <a:p>
            <a:r>
              <a:rPr lang="de-AT">
                <a:sym typeface="Wingdings" panose="05000000000000000000" pitchFamily="2" charset="2"/>
              </a:rPr>
              <a:t>Definiere deinen Strommix: </a:t>
            </a:r>
          </a:p>
          <a:p>
            <a:r>
              <a:rPr lang="de-AT">
                <a:sym typeface="Wingdings" panose="05000000000000000000" pitchFamily="2" charset="2"/>
              </a:rPr>
              <a:t>z.B. Stromanbieter: </a:t>
            </a:r>
          </a:p>
          <a:p>
            <a:pPr marL="0" indent="0">
              <a:buNone/>
            </a:pPr>
            <a:r>
              <a:rPr lang="de-AT">
                <a:sym typeface="Wingdings" panose="05000000000000000000" pitchFamily="2" charset="2"/>
                <a:hlinkClick r:id="rId2"/>
              </a:rPr>
              <a:t>https://aae.at/stromprodukte/stromkennzeichnung/</a:t>
            </a:r>
            <a:r>
              <a:rPr lang="de-AT">
                <a:sym typeface="Wingdings" panose="05000000000000000000" pitchFamily="2" charset="2"/>
              </a:rPr>
              <a:t> </a:t>
            </a:r>
          </a:p>
          <a:p>
            <a:r>
              <a:rPr lang="de-AT">
                <a:sym typeface="Wingdings" panose="05000000000000000000" pitchFamily="2" charset="2"/>
              </a:rPr>
              <a:t>Ländermix</a:t>
            </a:r>
          </a:p>
          <a:p>
            <a:endParaRPr lang="de-AT">
              <a:sym typeface="Wingdings" panose="05000000000000000000" pitchFamily="2" charset="2"/>
            </a:endParaRPr>
          </a:p>
          <a:p>
            <a:r>
              <a:rPr lang="de-AT">
                <a:sym typeface="Wingdings" panose="05000000000000000000" pitchFamily="2" charset="2"/>
              </a:rPr>
              <a:t>Modellierung</a:t>
            </a:r>
          </a:p>
          <a:p>
            <a:pPr lvl="1"/>
            <a:r>
              <a:rPr lang="de-AT">
                <a:sym typeface="Wingdings" panose="05000000000000000000" pitchFamily="2" charset="2"/>
              </a:rPr>
              <a:t>Ausgangspunkt: EU-Strommix</a:t>
            </a:r>
          </a:p>
          <a:p>
            <a:pPr lvl="1"/>
            <a:r>
              <a:rPr lang="de-AT">
                <a:sym typeface="Wingdings" panose="05000000000000000000" pitchFamily="2" charset="2"/>
              </a:rPr>
              <a:t>Erstelle einen neuen Prozess</a:t>
            </a:r>
          </a:p>
          <a:p>
            <a:pPr lvl="1"/>
            <a:r>
              <a:rPr lang="de-AT">
                <a:sym typeface="Wingdings" panose="05000000000000000000" pitchFamily="2" charset="2"/>
              </a:rPr>
              <a:t>Gib deinem Strom-Produkt einen Namen</a:t>
            </a:r>
          </a:p>
          <a:p>
            <a:pPr lvl="1"/>
            <a:r>
              <a:rPr lang="de-AT">
                <a:sym typeface="Wingdings" panose="05000000000000000000" pitchFamily="2" charset="2"/>
              </a:rPr>
              <a:t>Füge deine Stromquellen als Subprozess hinzu</a:t>
            </a:r>
          </a:p>
          <a:p>
            <a:pPr marL="0" indent="0">
              <a:buNone/>
            </a:pPr>
            <a:endParaRPr lang="de-AT">
              <a:sym typeface="Wingdings" panose="05000000000000000000" pitchFamily="2" charset="2"/>
            </a:endParaRPr>
          </a:p>
        </p:txBody>
      </p:sp>
      <p:graphicFrame>
        <p:nvGraphicFramePr>
          <p:cNvPr id="6" name="Diagramm 5">
            <a:extLst>
              <a:ext uri="{FF2B5EF4-FFF2-40B4-BE49-F238E27FC236}">
                <a16:creationId xmlns:a16="http://schemas.microsoft.com/office/drawing/2014/main" id="{C6FF4251-F765-B449-2563-6D7FC4F3C30F}"/>
              </a:ext>
            </a:extLst>
          </p:cNvPr>
          <p:cNvGraphicFramePr/>
          <p:nvPr>
            <p:extLst>
              <p:ext uri="{D42A27DB-BD31-4B8C-83A1-F6EECF244321}">
                <p14:modId xmlns:p14="http://schemas.microsoft.com/office/powerpoint/2010/main" val="1381298800"/>
              </p:ext>
            </p:extLst>
          </p:nvPr>
        </p:nvGraphicFramePr>
        <p:xfrm>
          <a:off x="7269018" y="1893454"/>
          <a:ext cx="4544291" cy="4401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5676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D62A7296-6D24-BD62-08E9-3DA616A1D79D}"/>
              </a:ext>
            </a:extLst>
          </p:cNvPr>
          <p:cNvSpPr>
            <a:spLocks noGrp="1" noChangeArrowheads="1"/>
          </p:cNvSpPr>
          <p:nvPr>
            <p:ph type="title"/>
          </p:nvPr>
        </p:nvSpPr>
        <p:spPr>
          <a:xfrm>
            <a:off x="1790700" y="333376"/>
            <a:ext cx="6553200" cy="561975"/>
          </a:xfrm>
        </p:spPr>
        <p:txBody>
          <a:bodyPr>
            <a:normAutofit fontScale="90000"/>
          </a:bodyPr>
          <a:lstStyle/>
          <a:p>
            <a:r>
              <a:rPr lang="de-AT" sz="2400" noProof="0">
                <a:sym typeface="Wingdings" panose="05000000000000000000" pitchFamily="2" charset="2"/>
              </a:rPr>
              <a:t>Beispiel innerhalb von </a:t>
            </a:r>
            <a:r>
              <a:rPr lang="de-AT" sz="2400" noProof="0" err="1">
                <a:sym typeface="Wingdings" panose="05000000000000000000" pitchFamily="2" charset="2"/>
              </a:rPr>
              <a:t>SPIonWeb</a:t>
            </a:r>
            <a:r>
              <a:rPr lang="de-AT" sz="2400" noProof="0">
                <a:sym typeface="Wingdings" panose="05000000000000000000" pitchFamily="2" charset="2"/>
              </a:rPr>
              <a:t>: </a:t>
            </a:r>
            <a:br>
              <a:rPr lang="de-AT" sz="2400" noProof="0">
                <a:sym typeface="Wingdings" panose="05000000000000000000" pitchFamily="2" charset="2"/>
              </a:rPr>
            </a:br>
            <a:r>
              <a:rPr lang="de-AT" sz="2400" noProof="0">
                <a:sym typeface="Wingdings" panose="05000000000000000000" pitchFamily="2" charset="2"/>
              </a:rPr>
              <a:t>Netz-Strom EU-27, Produktionsmix </a:t>
            </a:r>
            <a:endParaRPr lang="de-AT" sz="2400" noProof="0"/>
          </a:p>
        </p:txBody>
      </p:sp>
      <p:sp>
        <p:nvSpPr>
          <p:cNvPr id="13315" name="Foliennummernplatzhalter 3">
            <a:extLst>
              <a:ext uri="{FF2B5EF4-FFF2-40B4-BE49-F238E27FC236}">
                <a16:creationId xmlns:a16="http://schemas.microsoft.com/office/drawing/2014/main" id="{14E1833A-C304-6CFF-00B7-ABEA6926877E}"/>
              </a:ext>
            </a:extLst>
          </p:cNvPr>
          <p:cNvSpPr>
            <a:spLocks noGrp="1"/>
          </p:cNvSpPr>
          <p:nvPr>
            <p:ph type="sldNum" sz="quarter" idx="10"/>
          </p:nvPr>
        </p:nvSpPr>
        <p:spPr>
          <a:xfrm>
            <a:off x="8382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buFontTx/>
              <a:buNone/>
            </a:pPr>
            <a:fld id="{7E0B2009-EA54-4E89-B7BA-91C7C60220DD}" type="datetimeFigureOut">
              <a:rPr lang="de-AT" noProof="0" smtClean="0"/>
              <a:t>16.06.2026</a:t>
            </a:fld>
            <a:endParaRPr lang="de-AT" sz="1000" noProof="0">
              <a:solidFill>
                <a:srgbClr val="7F7F7F"/>
              </a:solidFill>
            </a:endParaRPr>
          </a:p>
        </p:txBody>
      </p:sp>
      <p:pic>
        <p:nvPicPr>
          <p:cNvPr id="13316" name="Grafik 4">
            <a:extLst>
              <a:ext uri="{FF2B5EF4-FFF2-40B4-BE49-F238E27FC236}">
                <a16:creationId xmlns:a16="http://schemas.microsoft.com/office/drawing/2014/main" id="{02BE2D75-C619-D626-FD13-E5EA85A616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981076"/>
            <a:ext cx="8475662"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arn(inVertic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BFE3-ED5E-979C-8088-16E8B67C8FE2}"/>
              </a:ext>
            </a:extLst>
          </p:cNvPr>
          <p:cNvSpPr>
            <a:spLocks noGrp="1"/>
          </p:cNvSpPr>
          <p:nvPr>
            <p:ph type="title"/>
          </p:nvPr>
        </p:nvSpPr>
        <p:spPr/>
        <p:txBody>
          <a:bodyPr/>
          <a:lstStyle/>
          <a:p>
            <a:r>
              <a:rPr lang="de-AT">
                <a:sym typeface="Wingdings" panose="05000000000000000000" pitchFamily="2" charset="2"/>
              </a:rPr>
              <a:t>Übung I – Elektrizität</a:t>
            </a:r>
            <a:endParaRPr lang="en-US"/>
          </a:p>
        </p:txBody>
      </p:sp>
      <p:pic>
        <p:nvPicPr>
          <p:cNvPr id="4" name="Picture 3">
            <a:extLst>
              <a:ext uri="{FF2B5EF4-FFF2-40B4-BE49-F238E27FC236}">
                <a16:creationId xmlns:a16="http://schemas.microsoft.com/office/drawing/2014/main" id="{ABD8E681-908B-996D-34CD-306278BF242C}"/>
              </a:ext>
            </a:extLst>
          </p:cNvPr>
          <p:cNvPicPr>
            <a:picLocks noChangeAspect="1"/>
          </p:cNvPicPr>
          <p:nvPr/>
        </p:nvPicPr>
        <p:blipFill>
          <a:blip r:embed="rId2"/>
          <a:stretch>
            <a:fillRect/>
          </a:stretch>
        </p:blipFill>
        <p:spPr>
          <a:xfrm>
            <a:off x="4154103" y="1698170"/>
            <a:ext cx="7772400" cy="2191123"/>
          </a:xfrm>
          <a:prstGeom prst="rect">
            <a:avLst/>
          </a:prstGeom>
        </p:spPr>
      </p:pic>
      <p:graphicFrame>
        <p:nvGraphicFramePr>
          <p:cNvPr id="5" name="Diagramm 5">
            <a:extLst>
              <a:ext uri="{FF2B5EF4-FFF2-40B4-BE49-F238E27FC236}">
                <a16:creationId xmlns:a16="http://schemas.microsoft.com/office/drawing/2014/main" id="{EAA49740-FBFE-6402-5B35-38DE43BF2C46}"/>
              </a:ext>
            </a:extLst>
          </p:cNvPr>
          <p:cNvGraphicFramePr/>
          <p:nvPr>
            <p:extLst>
              <p:ext uri="{D42A27DB-BD31-4B8C-83A1-F6EECF244321}">
                <p14:modId xmlns:p14="http://schemas.microsoft.com/office/powerpoint/2010/main" val="805745847"/>
              </p:ext>
            </p:extLst>
          </p:nvPr>
        </p:nvGraphicFramePr>
        <p:xfrm>
          <a:off x="1043497" y="1287163"/>
          <a:ext cx="3110606" cy="301313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A4D325AD-9BC3-839F-0036-E3DF64BD1721}"/>
              </a:ext>
            </a:extLst>
          </p:cNvPr>
          <p:cNvPicPr>
            <a:picLocks noChangeAspect="1"/>
          </p:cNvPicPr>
          <p:nvPr/>
        </p:nvPicPr>
        <p:blipFill>
          <a:blip r:embed="rId4"/>
          <a:stretch>
            <a:fillRect/>
          </a:stretch>
        </p:blipFill>
        <p:spPr>
          <a:xfrm>
            <a:off x="4154103" y="3889293"/>
            <a:ext cx="7772400" cy="687605"/>
          </a:xfrm>
          <a:prstGeom prst="rect">
            <a:avLst/>
          </a:prstGeom>
        </p:spPr>
      </p:pic>
    </p:spTree>
    <p:extLst>
      <p:ext uri="{BB962C8B-B14F-4D97-AF65-F5344CB8AC3E}">
        <p14:creationId xmlns:p14="http://schemas.microsoft.com/office/powerpoint/2010/main" val="2611289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97777-49F4-F113-EDCC-F332B15A99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F9EC07-2B4F-9EC5-FEFC-B6BDEC25A729}"/>
              </a:ext>
            </a:extLst>
          </p:cNvPr>
          <p:cNvSpPr>
            <a:spLocks noGrp="1"/>
          </p:cNvSpPr>
          <p:nvPr>
            <p:ph type="title"/>
          </p:nvPr>
        </p:nvSpPr>
        <p:spPr/>
        <p:txBody>
          <a:bodyPr/>
          <a:lstStyle/>
          <a:p>
            <a:r>
              <a:rPr lang="de-AT">
                <a:sym typeface="Wingdings" panose="05000000000000000000" pitchFamily="2" charset="2"/>
              </a:rPr>
              <a:t>Übung I – Elektrizität</a:t>
            </a:r>
            <a:endParaRPr lang="de-AT"/>
          </a:p>
        </p:txBody>
      </p:sp>
      <p:sp>
        <p:nvSpPr>
          <p:cNvPr id="3" name="Inhaltsplatzhalter 2">
            <a:extLst>
              <a:ext uri="{FF2B5EF4-FFF2-40B4-BE49-F238E27FC236}">
                <a16:creationId xmlns:a16="http://schemas.microsoft.com/office/drawing/2014/main" id="{B8A2E469-3A57-1CDD-1F83-F083D932AAC6}"/>
              </a:ext>
            </a:extLst>
          </p:cNvPr>
          <p:cNvSpPr>
            <a:spLocks noGrp="1"/>
          </p:cNvSpPr>
          <p:nvPr>
            <p:ph idx="1"/>
          </p:nvPr>
        </p:nvSpPr>
        <p:spPr>
          <a:xfrm>
            <a:off x="1237860" y="1461796"/>
            <a:ext cx="6557631" cy="4715167"/>
          </a:xfrm>
        </p:spPr>
        <p:txBody>
          <a:bodyPr>
            <a:normAutofit/>
          </a:bodyPr>
          <a:lstStyle/>
          <a:p>
            <a:pPr marL="514350" indent="-514350">
              <a:buFont typeface="+mj-lt"/>
              <a:buAutoNum type="arabicPeriod" startAt="2"/>
            </a:pPr>
            <a:r>
              <a:rPr lang="de-AT"/>
              <a:t>Erstelle einen zweiten Mix zum Vergleich </a:t>
            </a:r>
            <a:endParaRPr lang="de-AT">
              <a:sym typeface="Wingdings" panose="05000000000000000000" pitchFamily="2" charset="2"/>
            </a:endParaRPr>
          </a:p>
          <a:p>
            <a:pPr marL="0" indent="0">
              <a:buNone/>
            </a:pPr>
            <a:endParaRPr lang="de-AT">
              <a:sym typeface="Wingdings" panose="05000000000000000000" pitchFamily="2" charset="2"/>
            </a:endParaRPr>
          </a:p>
          <a:p>
            <a:r>
              <a:rPr lang="de-AT">
                <a:sym typeface="Wingdings" panose="05000000000000000000" pitchFamily="2" charset="2"/>
              </a:rPr>
              <a:t>Definiere deinen neuen Strommix </a:t>
            </a:r>
          </a:p>
          <a:p>
            <a:r>
              <a:rPr lang="de-AT">
                <a:sym typeface="Wingdings" panose="05000000000000000000" pitchFamily="2" charset="2"/>
              </a:rPr>
              <a:t>Modellierung</a:t>
            </a:r>
          </a:p>
          <a:p>
            <a:pPr lvl="1"/>
            <a:r>
              <a:rPr lang="de-AT">
                <a:sym typeface="Wingdings" panose="05000000000000000000" pitchFamily="2" charset="2"/>
              </a:rPr>
              <a:t>Erstelle einen neuen Prozess</a:t>
            </a:r>
          </a:p>
          <a:p>
            <a:pPr lvl="1"/>
            <a:r>
              <a:rPr lang="de-AT">
                <a:sym typeface="Wingdings" panose="05000000000000000000" pitchFamily="2" charset="2"/>
              </a:rPr>
              <a:t>Gib deinem Strom-Produkt einen Namen</a:t>
            </a:r>
          </a:p>
          <a:p>
            <a:pPr lvl="1"/>
            <a:r>
              <a:rPr lang="de-AT">
                <a:sym typeface="Wingdings" panose="05000000000000000000" pitchFamily="2" charset="2"/>
              </a:rPr>
              <a:t>Füge deine Stromquellen als Subprozess hinzu</a:t>
            </a:r>
          </a:p>
          <a:p>
            <a:pPr marL="0" indent="0">
              <a:buNone/>
            </a:pPr>
            <a:endParaRPr lang="de-AT">
              <a:sym typeface="Wingdings" panose="05000000000000000000" pitchFamily="2" charset="2"/>
            </a:endParaRPr>
          </a:p>
        </p:txBody>
      </p:sp>
      <p:graphicFrame>
        <p:nvGraphicFramePr>
          <p:cNvPr id="6" name="Diagramm 5">
            <a:extLst>
              <a:ext uri="{FF2B5EF4-FFF2-40B4-BE49-F238E27FC236}">
                <a16:creationId xmlns:a16="http://schemas.microsoft.com/office/drawing/2014/main" id="{0FE9D698-9DE6-D448-DBF1-B2C07AB3AA56}"/>
              </a:ext>
            </a:extLst>
          </p:cNvPr>
          <p:cNvGraphicFramePr/>
          <p:nvPr>
            <p:extLst>
              <p:ext uri="{D42A27DB-BD31-4B8C-83A1-F6EECF244321}">
                <p14:modId xmlns:p14="http://schemas.microsoft.com/office/powerpoint/2010/main" val="1074335710"/>
              </p:ext>
            </p:extLst>
          </p:nvPr>
        </p:nvGraphicFramePr>
        <p:xfrm>
          <a:off x="7461523" y="1874203"/>
          <a:ext cx="4544291" cy="4401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6512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3D3AB-8E7F-1B92-B0A2-D3798537E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88426-C3ED-8526-C231-D5001094D330}"/>
              </a:ext>
            </a:extLst>
          </p:cNvPr>
          <p:cNvSpPr>
            <a:spLocks noGrp="1"/>
          </p:cNvSpPr>
          <p:nvPr>
            <p:ph type="title"/>
          </p:nvPr>
        </p:nvSpPr>
        <p:spPr/>
        <p:txBody>
          <a:bodyPr/>
          <a:lstStyle/>
          <a:p>
            <a:r>
              <a:rPr lang="de-AT">
                <a:sym typeface="Wingdings" panose="05000000000000000000" pitchFamily="2" charset="2"/>
              </a:rPr>
              <a:t>Übung I – Elektrizität</a:t>
            </a:r>
            <a:endParaRPr lang="en-US"/>
          </a:p>
        </p:txBody>
      </p:sp>
      <p:pic>
        <p:nvPicPr>
          <p:cNvPr id="4" name="Picture 3">
            <a:extLst>
              <a:ext uri="{FF2B5EF4-FFF2-40B4-BE49-F238E27FC236}">
                <a16:creationId xmlns:a16="http://schemas.microsoft.com/office/drawing/2014/main" id="{DF9CAF6A-16DC-33DA-F551-5D17FFCE37A8}"/>
              </a:ext>
            </a:extLst>
          </p:cNvPr>
          <p:cNvPicPr>
            <a:picLocks noChangeAspect="1"/>
          </p:cNvPicPr>
          <p:nvPr/>
        </p:nvPicPr>
        <p:blipFill>
          <a:blip r:embed="rId2"/>
          <a:stretch>
            <a:fillRect/>
          </a:stretch>
        </p:blipFill>
        <p:spPr>
          <a:xfrm>
            <a:off x="4115602" y="1033428"/>
            <a:ext cx="7772400" cy="2191123"/>
          </a:xfrm>
          <a:prstGeom prst="rect">
            <a:avLst/>
          </a:prstGeom>
        </p:spPr>
      </p:pic>
      <p:graphicFrame>
        <p:nvGraphicFramePr>
          <p:cNvPr id="5" name="Diagramm 5">
            <a:extLst>
              <a:ext uri="{FF2B5EF4-FFF2-40B4-BE49-F238E27FC236}">
                <a16:creationId xmlns:a16="http://schemas.microsoft.com/office/drawing/2014/main" id="{BA0E83E4-9F1C-293D-FB94-FAEE8D268C24}"/>
              </a:ext>
            </a:extLst>
          </p:cNvPr>
          <p:cNvGraphicFramePr/>
          <p:nvPr>
            <p:extLst>
              <p:ext uri="{D42A27DB-BD31-4B8C-83A1-F6EECF244321}">
                <p14:modId xmlns:p14="http://schemas.microsoft.com/office/powerpoint/2010/main" val="4031447530"/>
              </p:ext>
            </p:extLst>
          </p:nvPr>
        </p:nvGraphicFramePr>
        <p:xfrm>
          <a:off x="1024246" y="1066603"/>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m 5">
            <a:extLst>
              <a:ext uri="{FF2B5EF4-FFF2-40B4-BE49-F238E27FC236}">
                <a16:creationId xmlns:a16="http://schemas.microsoft.com/office/drawing/2014/main" id="{F6DDF138-D4BB-60FC-2E37-81C1C88D052E}"/>
              </a:ext>
            </a:extLst>
          </p:cNvPr>
          <p:cNvGraphicFramePr/>
          <p:nvPr>
            <p:extLst>
              <p:ext uri="{D42A27DB-BD31-4B8C-83A1-F6EECF244321}">
                <p14:modId xmlns:p14="http://schemas.microsoft.com/office/powerpoint/2010/main" val="1636958406"/>
              </p:ext>
            </p:extLst>
          </p:nvPr>
        </p:nvGraphicFramePr>
        <p:xfrm>
          <a:off x="1024246" y="3912156"/>
          <a:ext cx="27432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a:extLst>
              <a:ext uri="{FF2B5EF4-FFF2-40B4-BE49-F238E27FC236}">
                <a16:creationId xmlns:a16="http://schemas.microsoft.com/office/drawing/2014/main" id="{A914549E-C6EE-A3AA-A58D-0CBE5F1F5FF7}"/>
              </a:ext>
            </a:extLst>
          </p:cNvPr>
          <p:cNvPicPr>
            <a:picLocks noChangeAspect="1"/>
          </p:cNvPicPr>
          <p:nvPr/>
        </p:nvPicPr>
        <p:blipFill>
          <a:blip r:embed="rId5"/>
          <a:stretch>
            <a:fillRect/>
          </a:stretch>
        </p:blipFill>
        <p:spPr>
          <a:xfrm>
            <a:off x="4115602" y="3224551"/>
            <a:ext cx="7772400" cy="687605"/>
          </a:xfrm>
          <a:prstGeom prst="rect">
            <a:avLst/>
          </a:prstGeom>
        </p:spPr>
      </p:pic>
      <p:pic>
        <p:nvPicPr>
          <p:cNvPr id="7" name="Picture 6">
            <a:extLst>
              <a:ext uri="{FF2B5EF4-FFF2-40B4-BE49-F238E27FC236}">
                <a16:creationId xmlns:a16="http://schemas.microsoft.com/office/drawing/2014/main" id="{DECD36A2-5044-1E2D-E670-0732E6172D0D}"/>
              </a:ext>
            </a:extLst>
          </p:cNvPr>
          <p:cNvPicPr>
            <a:picLocks noChangeAspect="1"/>
          </p:cNvPicPr>
          <p:nvPr/>
        </p:nvPicPr>
        <p:blipFill>
          <a:blip r:embed="rId6"/>
          <a:stretch>
            <a:fillRect/>
          </a:stretch>
        </p:blipFill>
        <p:spPr>
          <a:xfrm>
            <a:off x="4115602" y="4075786"/>
            <a:ext cx="7772400" cy="2188464"/>
          </a:xfrm>
          <a:prstGeom prst="rect">
            <a:avLst/>
          </a:prstGeom>
        </p:spPr>
      </p:pic>
      <p:pic>
        <p:nvPicPr>
          <p:cNvPr id="8" name="Picture 7">
            <a:extLst>
              <a:ext uri="{FF2B5EF4-FFF2-40B4-BE49-F238E27FC236}">
                <a16:creationId xmlns:a16="http://schemas.microsoft.com/office/drawing/2014/main" id="{ACEF625C-5B4F-AA5B-5FB7-4D38B28C6BD8}"/>
              </a:ext>
            </a:extLst>
          </p:cNvPr>
          <p:cNvPicPr>
            <a:picLocks noChangeAspect="1"/>
          </p:cNvPicPr>
          <p:nvPr/>
        </p:nvPicPr>
        <p:blipFill>
          <a:blip r:embed="rId7"/>
          <a:stretch>
            <a:fillRect/>
          </a:stretch>
        </p:blipFill>
        <p:spPr>
          <a:xfrm>
            <a:off x="4115602" y="6151418"/>
            <a:ext cx="7772400" cy="706582"/>
          </a:xfrm>
          <a:prstGeom prst="rect">
            <a:avLst/>
          </a:prstGeom>
        </p:spPr>
      </p:pic>
    </p:spTree>
    <p:extLst>
      <p:ext uri="{BB962C8B-B14F-4D97-AF65-F5344CB8AC3E}">
        <p14:creationId xmlns:p14="http://schemas.microsoft.com/office/powerpoint/2010/main" val="39119146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FDE47-9DBC-360D-2755-90F6ED6117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9F43D1-DE79-26AF-4EA3-D2CDC2E4D967}"/>
              </a:ext>
            </a:extLst>
          </p:cNvPr>
          <p:cNvSpPr>
            <a:spLocks noGrp="1"/>
          </p:cNvSpPr>
          <p:nvPr>
            <p:ph type="title"/>
          </p:nvPr>
        </p:nvSpPr>
        <p:spPr/>
        <p:txBody>
          <a:bodyPr/>
          <a:lstStyle/>
          <a:p>
            <a:r>
              <a:rPr lang="de-AT">
                <a:sym typeface="Wingdings" panose="05000000000000000000" pitchFamily="2" charset="2"/>
              </a:rPr>
              <a:t>Übung I – Elektrizität</a:t>
            </a:r>
            <a:endParaRPr lang="de-AT"/>
          </a:p>
        </p:txBody>
      </p:sp>
      <p:sp>
        <p:nvSpPr>
          <p:cNvPr id="3" name="Inhaltsplatzhalter 2">
            <a:extLst>
              <a:ext uri="{FF2B5EF4-FFF2-40B4-BE49-F238E27FC236}">
                <a16:creationId xmlns:a16="http://schemas.microsoft.com/office/drawing/2014/main" id="{5FC4B6A6-E9A3-6C4F-F83D-B80A4D39F936}"/>
              </a:ext>
            </a:extLst>
          </p:cNvPr>
          <p:cNvSpPr>
            <a:spLocks noGrp="1"/>
          </p:cNvSpPr>
          <p:nvPr>
            <p:ph idx="1"/>
          </p:nvPr>
        </p:nvSpPr>
        <p:spPr>
          <a:xfrm>
            <a:off x="1237860" y="1461796"/>
            <a:ext cx="6557631" cy="4715167"/>
          </a:xfrm>
        </p:spPr>
        <p:txBody>
          <a:bodyPr>
            <a:normAutofit/>
          </a:bodyPr>
          <a:lstStyle/>
          <a:p>
            <a:r>
              <a:rPr lang="de-AT">
                <a:sym typeface="Wingdings" panose="05000000000000000000" pitchFamily="2" charset="2"/>
              </a:rPr>
              <a:t>Ergebnisauswertung:</a:t>
            </a:r>
          </a:p>
          <a:p>
            <a:pPr lvl="1"/>
            <a:r>
              <a:rPr lang="de-AT">
                <a:sym typeface="Wingdings" panose="05000000000000000000" pitchFamily="2" charset="2"/>
              </a:rPr>
              <a:t>Wie hoch ist der SPI der beiden Stromprozesse?</a:t>
            </a:r>
          </a:p>
          <a:p>
            <a:pPr marL="0" indent="0">
              <a:buNone/>
            </a:pPr>
            <a:endParaRPr lang="de-AT">
              <a:sym typeface="Wingdings" panose="05000000000000000000" pitchFamily="2" charset="2"/>
            </a:endParaRPr>
          </a:p>
        </p:txBody>
      </p:sp>
      <p:graphicFrame>
        <p:nvGraphicFramePr>
          <p:cNvPr id="7" name="Chart 6">
            <a:extLst>
              <a:ext uri="{FF2B5EF4-FFF2-40B4-BE49-F238E27FC236}">
                <a16:creationId xmlns:a16="http://schemas.microsoft.com/office/drawing/2014/main" id="{89BF738D-A487-B4B8-A212-8619834EC774}"/>
              </a:ext>
            </a:extLst>
          </p:cNvPr>
          <p:cNvGraphicFramePr>
            <a:graphicFrameLocks/>
          </p:cNvGraphicFramePr>
          <p:nvPr>
            <p:extLst>
              <p:ext uri="{D42A27DB-BD31-4B8C-83A1-F6EECF244321}">
                <p14:modId xmlns:p14="http://schemas.microsoft.com/office/powerpoint/2010/main" val="2515541192"/>
              </p:ext>
            </p:extLst>
          </p:nvPr>
        </p:nvGraphicFramePr>
        <p:xfrm>
          <a:off x="1660424" y="2731169"/>
          <a:ext cx="45720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7780F94-5195-AA4D-A583-A7013A49B787}"/>
              </a:ext>
            </a:extLst>
          </p:cNvPr>
          <p:cNvGraphicFramePr>
            <a:graphicFrameLocks/>
          </p:cNvGraphicFramePr>
          <p:nvPr>
            <p:extLst>
              <p:ext uri="{D42A27DB-BD31-4B8C-83A1-F6EECF244321}">
                <p14:modId xmlns:p14="http://schemas.microsoft.com/office/powerpoint/2010/main" val="2655767585"/>
              </p:ext>
            </p:extLst>
          </p:nvPr>
        </p:nvGraphicFramePr>
        <p:xfrm>
          <a:off x="6096000" y="2731169"/>
          <a:ext cx="4572000" cy="3657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82FD5BF1-0E61-B3E6-1717-CDB3092C95E6}"/>
              </a:ext>
            </a:extLst>
          </p:cNvPr>
          <p:cNvCxnSpPr/>
          <p:nvPr/>
        </p:nvCxnSpPr>
        <p:spPr>
          <a:xfrm>
            <a:off x="8075596" y="3819379"/>
            <a:ext cx="1328286" cy="1580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8DC7CB4-7E33-F1FD-3F5E-AD00AB6DB77F}"/>
              </a:ext>
            </a:extLst>
          </p:cNvPr>
          <p:cNvSpPr txBox="1"/>
          <p:nvPr/>
        </p:nvSpPr>
        <p:spPr>
          <a:xfrm>
            <a:off x="8530912" y="4190637"/>
            <a:ext cx="700833" cy="369332"/>
          </a:xfrm>
          <a:prstGeom prst="rect">
            <a:avLst/>
          </a:prstGeom>
          <a:noFill/>
        </p:spPr>
        <p:txBody>
          <a:bodyPr wrap="none" rtlCol="0">
            <a:spAutoFit/>
          </a:bodyPr>
          <a:lstStyle/>
          <a:p>
            <a:r>
              <a:rPr lang="en-US"/>
              <a:t>-87%</a:t>
            </a:r>
          </a:p>
        </p:txBody>
      </p:sp>
    </p:spTree>
    <p:extLst>
      <p:ext uri="{BB962C8B-B14F-4D97-AF65-F5344CB8AC3E}">
        <p14:creationId xmlns:p14="http://schemas.microsoft.com/office/powerpoint/2010/main" val="27863312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4B4AC255-A259-5B49-EDD0-34E1F4ED7D51}"/>
              </a:ext>
            </a:extLst>
          </p:cNvPr>
          <p:cNvSpPr>
            <a:spLocks noGrp="1" noChangeArrowheads="1"/>
          </p:cNvSpPr>
          <p:nvPr>
            <p:ph type="title"/>
          </p:nvPr>
        </p:nvSpPr>
        <p:spPr>
          <a:xfrm>
            <a:off x="1237861" y="415729"/>
            <a:ext cx="7467989" cy="617699"/>
          </a:xfrm>
        </p:spPr>
        <p:txBody>
          <a:bodyPr/>
          <a:lstStyle/>
          <a:p>
            <a:r>
              <a:rPr lang="de-AT" noProof="0">
                <a:sym typeface="Wingdings" panose="05000000000000000000" pitchFamily="2" charset="2"/>
              </a:rPr>
              <a:t>Übung innerhalb von </a:t>
            </a:r>
            <a:r>
              <a:rPr lang="de-AT" noProof="0" err="1">
                <a:sym typeface="Wingdings" panose="05000000000000000000" pitchFamily="2" charset="2"/>
              </a:rPr>
              <a:t>SPIonWeb</a:t>
            </a:r>
            <a:endParaRPr lang="de-AT" noProof="0"/>
          </a:p>
        </p:txBody>
      </p:sp>
      <p:sp>
        <p:nvSpPr>
          <p:cNvPr id="8" name="Inhaltsplatzhalter 2">
            <a:extLst>
              <a:ext uri="{FF2B5EF4-FFF2-40B4-BE49-F238E27FC236}">
                <a16:creationId xmlns:a16="http://schemas.microsoft.com/office/drawing/2014/main" id="{54D5C792-1679-4B9C-1A8C-C689191AEE20}"/>
              </a:ext>
            </a:extLst>
          </p:cNvPr>
          <p:cNvSpPr>
            <a:spLocks noGrp="1"/>
          </p:cNvSpPr>
          <p:nvPr>
            <p:ph idx="1"/>
          </p:nvPr>
        </p:nvSpPr>
        <p:spPr>
          <a:xfrm>
            <a:off x="1237860" y="1461796"/>
            <a:ext cx="10363201" cy="4715167"/>
          </a:xfrm>
        </p:spPr>
        <p:txBody>
          <a:bodyPr/>
          <a:lstStyle/>
          <a:p>
            <a:pPr lvl="1"/>
            <a:r>
              <a:rPr lang="de-AT" noProof="0">
                <a:sym typeface="Wingdings" panose="05000000000000000000" pitchFamily="2" charset="2"/>
              </a:rPr>
              <a:t>Aktive Arbeit der Studierenden: </a:t>
            </a:r>
          </a:p>
          <a:p>
            <a:pPr lvl="2"/>
            <a:r>
              <a:rPr lang="de-AT" noProof="0"/>
              <a:t>Verwende diesen Strommix innerhalb bestehender relevanter Prozesse für dein Projekt</a:t>
            </a:r>
          </a:p>
          <a:p>
            <a:pPr lvl="2"/>
            <a:r>
              <a:rPr lang="de-AT" noProof="0"/>
              <a:t>Vergleiche die Unterschiede </a:t>
            </a:r>
          </a:p>
          <a:p>
            <a:pPr lvl="1"/>
            <a:endParaRPr lang="de-AT" noProof="0"/>
          </a:p>
        </p:txBody>
      </p:sp>
      <p:sp>
        <p:nvSpPr>
          <p:cNvPr id="14339" name="Foliennummernplatzhalter 3">
            <a:extLst>
              <a:ext uri="{FF2B5EF4-FFF2-40B4-BE49-F238E27FC236}">
                <a16:creationId xmlns:a16="http://schemas.microsoft.com/office/drawing/2014/main" id="{95D317BA-7D5E-C802-D128-AA8BDDCF93F7}"/>
              </a:ext>
            </a:extLst>
          </p:cNvPr>
          <p:cNvSpPr>
            <a:spLocks noGrp="1"/>
          </p:cNvSpPr>
          <p:nvPr>
            <p:ph type="sldNum" sz="quarter" idx="4294967295"/>
          </p:nvPr>
        </p:nvSpPr>
        <p:spPr>
          <a:xfrm>
            <a:off x="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buFontTx/>
              <a:buNone/>
            </a:pPr>
            <a:fld id="{7E0B2009-EA54-4E89-B7BA-91C7C60220DD}" type="datetimeFigureOut">
              <a:rPr lang="de-AT" noProof="0" smtClean="0"/>
              <a:t>16.06.2026</a:t>
            </a:fld>
            <a:endParaRPr lang="de-AT" sz="1000" noProof="0">
              <a:solidFill>
                <a:srgbClr val="7F7F7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09C75-AA18-D29A-BF33-F0E7E75B71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560C44-CB8F-148D-AD4B-AD81C7A63EB1}"/>
              </a:ext>
            </a:extLst>
          </p:cNvPr>
          <p:cNvSpPr>
            <a:spLocks noGrp="1"/>
          </p:cNvSpPr>
          <p:nvPr>
            <p:ph type="title"/>
          </p:nvPr>
        </p:nvSpPr>
        <p:spPr/>
        <p:txBody>
          <a:bodyPr/>
          <a:lstStyle/>
          <a:p>
            <a:r>
              <a:rPr lang="de-AT" noProof="0">
                <a:latin typeface="Tw Cen MT"/>
              </a:rPr>
              <a:t>Übung </a:t>
            </a:r>
            <a:r>
              <a:rPr lang="de-AT">
                <a:latin typeface="Tw Cen MT"/>
              </a:rPr>
              <a:t>II</a:t>
            </a:r>
            <a:r>
              <a:rPr lang="de-AT" noProof="0">
                <a:latin typeface="Tw Cen MT"/>
              </a:rPr>
              <a:t> – Unternehmen</a:t>
            </a:r>
          </a:p>
        </p:txBody>
      </p:sp>
      <p:sp>
        <p:nvSpPr>
          <p:cNvPr id="5" name="Text Placeholder 4">
            <a:extLst>
              <a:ext uri="{FF2B5EF4-FFF2-40B4-BE49-F238E27FC236}">
                <a16:creationId xmlns:a16="http://schemas.microsoft.com/office/drawing/2014/main" id="{226C8609-4109-BDC4-ADC3-061A04C36E0C}"/>
              </a:ext>
            </a:extLst>
          </p:cNvPr>
          <p:cNvSpPr>
            <a:spLocks noGrp="1"/>
          </p:cNvSpPr>
          <p:nvPr>
            <p:ph type="body" sz="quarter" idx="10"/>
          </p:nvPr>
        </p:nvSpPr>
        <p:spPr/>
        <p:txBody>
          <a:bodyPr/>
          <a:lstStyle/>
          <a:p>
            <a:r>
              <a:rPr lang="de-AT" noProof="0"/>
              <a:t>TEIL II</a:t>
            </a:r>
          </a:p>
        </p:txBody>
      </p:sp>
    </p:spTree>
    <p:extLst>
      <p:ext uri="{BB962C8B-B14F-4D97-AF65-F5344CB8AC3E}">
        <p14:creationId xmlns:p14="http://schemas.microsoft.com/office/powerpoint/2010/main" val="2963784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98B8-6DCE-BF41-C01A-1F781E2B5D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7C384D-6DDE-A001-994B-FCADFDCA7501}"/>
              </a:ext>
            </a:extLst>
          </p:cNvPr>
          <p:cNvSpPr>
            <a:spLocks noGrp="1"/>
          </p:cNvSpPr>
          <p:nvPr>
            <p:ph type="title"/>
          </p:nvPr>
        </p:nvSpPr>
        <p:spPr/>
        <p:txBody>
          <a:bodyPr/>
          <a:lstStyle/>
          <a:p>
            <a:r>
              <a:rPr lang="de-AT" noProof="0">
                <a:latin typeface="Futura Md BT" panose="020B0602020204020303" pitchFamily="34" charset="0"/>
              </a:rPr>
              <a:t>Nachhaltigkeit</a:t>
            </a:r>
          </a:p>
        </p:txBody>
      </p:sp>
      <p:sp>
        <p:nvSpPr>
          <p:cNvPr id="3" name="Textplatzhalter 2">
            <a:extLst>
              <a:ext uri="{FF2B5EF4-FFF2-40B4-BE49-F238E27FC236}">
                <a16:creationId xmlns:a16="http://schemas.microsoft.com/office/drawing/2014/main" id="{5F86E566-21E7-006A-E057-B437D07F3D2D}"/>
              </a:ext>
            </a:extLst>
          </p:cNvPr>
          <p:cNvSpPr>
            <a:spLocks noGrp="1"/>
          </p:cNvSpPr>
          <p:nvPr>
            <p:ph idx="1"/>
          </p:nvPr>
        </p:nvSpPr>
        <p:spPr>
          <a:xfrm>
            <a:off x="1237861" y="2021780"/>
            <a:ext cx="4587499" cy="3832348"/>
          </a:xfrm>
        </p:spPr>
        <p:txBody>
          <a:bodyPr>
            <a:normAutofit/>
          </a:bodyPr>
          <a:lstStyle/>
          <a:p>
            <a:pPr marL="0" indent="0" algn="ctr">
              <a:buClr>
                <a:srgbClr val="7FCB2C"/>
              </a:buClr>
              <a:buNone/>
            </a:pPr>
            <a:r>
              <a:rPr lang="de-AT" noProof="0">
                <a:solidFill>
                  <a:schemeClr val="tx1">
                    <a:lumMod val="65000"/>
                    <a:lumOff val="35000"/>
                  </a:schemeClr>
                </a:solidFill>
                <a:latin typeface="Avenir Book" panose="02000503020000020003" pitchFamily="2" charset="0"/>
              </a:rPr>
              <a:t>Entwicklung, die </a:t>
            </a:r>
            <a:r>
              <a:rPr lang="de-AT">
                <a:solidFill>
                  <a:schemeClr val="tx1">
                    <a:lumMod val="65000"/>
                    <a:lumOff val="35000"/>
                  </a:schemeClr>
                </a:solidFill>
                <a:latin typeface="Avenir Book" panose="02000503020000020003" pitchFamily="2" charset="0"/>
              </a:rPr>
              <a:t>„</a:t>
            </a:r>
            <a:r>
              <a:rPr lang="de-DE" noProof="0">
                <a:solidFill>
                  <a:schemeClr val="tx1">
                    <a:lumMod val="65000"/>
                    <a:lumOff val="35000"/>
                  </a:schemeClr>
                </a:solidFill>
                <a:latin typeface="Avenir Book" panose="02000503020000020003" pitchFamily="2" charset="0"/>
              </a:rPr>
              <a:t>den </a:t>
            </a:r>
            <a:r>
              <a:rPr lang="de-DE" b="1" noProof="0">
                <a:solidFill>
                  <a:schemeClr val="tx1">
                    <a:lumMod val="65000"/>
                    <a:lumOff val="35000"/>
                  </a:schemeClr>
                </a:solidFill>
                <a:latin typeface="Avenir Book" panose="02000503020000020003" pitchFamily="2" charset="0"/>
              </a:rPr>
              <a:t>Bedürfnissen der heutigen Generation </a:t>
            </a:r>
            <a:r>
              <a:rPr lang="de-DE" noProof="0">
                <a:solidFill>
                  <a:schemeClr val="tx1">
                    <a:lumMod val="65000"/>
                    <a:lumOff val="35000"/>
                  </a:schemeClr>
                </a:solidFill>
                <a:latin typeface="Avenir Book" panose="02000503020000020003" pitchFamily="2" charset="0"/>
              </a:rPr>
              <a:t>gerecht wird, ohne die </a:t>
            </a:r>
            <a:r>
              <a:rPr lang="de-DE" b="1" noProof="0">
                <a:solidFill>
                  <a:schemeClr val="tx1">
                    <a:lumMod val="65000"/>
                    <a:lumOff val="35000"/>
                  </a:schemeClr>
                </a:solidFill>
                <a:latin typeface="Avenir Book" panose="02000503020000020003" pitchFamily="2" charset="0"/>
              </a:rPr>
              <a:t>Möglichkeiten künftiger Generationen zu gefährden, ihre eigenen Bedürfnisse </a:t>
            </a:r>
            <a:r>
              <a:rPr lang="de-DE" noProof="0">
                <a:solidFill>
                  <a:schemeClr val="tx1">
                    <a:lumMod val="65000"/>
                    <a:lumOff val="35000"/>
                  </a:schemeClr>
                </a:solidFill>
                <a:latin typeface="Avenir Book" panose="02000503020000020003" pitchFamily="2" charset="0"/>
              </a:rPr>
              <a:t>zu befriedigen und ihren Lebensstil zu wählen </a:t>
            </a:r>
            <a:r>
              <a:rPr lang="de-AT" noProof="0">
                <a:solidFill>
                  <a:schemeClr val="tx1">
                    <a:lumMod val="65000"/>
                    <a:lumOff val="35000"/>
                  </a:schemeClr>
                </a:solidFill>
                <a:latin typeface="Avenir Book" panose="02000503020000020003" pitchFamily="2" charset="0"/>
              </a:rPr>
              <a:t>“</a:t>
            </a:r>
          </a:p>
        </p:txBody>
      </p:sp>
      <p:graphicFrame>
        <p:nvGraphicFramePr>
          <p:cNvPr id="6" name="Diagramm 5">
            <a:extLst>
              <a:ext uri="{FF2B5EF4-FFF2-40B4-BE49-F238E27FC236}">
                <a16:creationId xmlns:a16="http://schemas.microsoft.com/office/drawing/2014/main" id="{6A8A2D42-C7BE-5626-E1E2-2C0AB6C37AB6}"/>
              </a:ext>
            </a:extLst>
          </p:cNvPr>
          <p:cNvGraphicFramePr/>
          <p:nvPr/>
        </p:nvGraphicFramePr>
        <p:xfrm>
          <a:off x="4650104" y="1499554"/>
          <a:ext cx="7315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0318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8F5F-74B6-D821-0177-3B3192A31F36}"/>
            </a:ext>
          </a:extLst>
        </p:cNvPr>
        <p:cNvGrpSpPr/>
        <p:nvPr/>
      </p:nvGrpSpPr>
      <p:grpSpPr>
        <a:xfrm>
          <a:off x="0" y="0"/>
          <a:ext cx="0" cy="0"/>
          <a:chOff x="0" y="0"/>
          <a:chExt cx="0" cy="0"/>
        </a:xfrm>
      </p:grpSpPr>
      <p:sp>
        <p:nvSpPr>
          <p:cNvPr id="12290" name="Titel 1">
            <a:extLst>
              <a:ext uri="{FF2B5EF4-FFF2-40B4-BE49-F238E27FC236}">
                <a16:creationId xmlns:a16="http://schemas.microsoft.com/office/drawing/2014/main" id="{644AC87E-3E14-247A-03B5-08CCC2E03B40}"/>
              </a:ext>
            </a:extLst>
          </p:cNvPr>
          <p:cNvSpPr>
            <a:spLocks noGrp="1" noChangeArrowheads="1"/>
          </p:cNvSpPr>
          <p:nvPr>
            <p:ph type="title"/>
          </p:nvPr>
        </p:nvSpPr>
        <p:spPr>
          <a:xfrm>
            <a:off x="1237861" y="415729"/>
            <a:ext cx="7467989" cy="617699"/>
          </a:xfrm>
        </p:spPr>
        <p:txBody>
          <a:bodyPr/>
          <a:lstStyle/>
          <a:p>
            <a:r>
              <a:rPr lang="de-AT" noProof="0">
                <a:sym typeface="Wingdings" panose="05000000000000000000" pitchFamily="2" charset="2"/>
              </a:rPr>
              <a:t>Übung III – Unternehmen</a:t>
            </a:r>
            <a:endParaRPr lang="de-AT" noProof="0"/>
          </a:p>
        </p:txBody>
      </p:sp>
      <p:sp>
        <p:nvSpPr>
          <p:cNvPr id="8" name="Inhaltsplatzhalter 2">
            <a:extLst>
              <a:ext uri="{FF2B5EF4-FFF2-40B4-BE49-F238E27FC236}">
                <a16:creationId xmlns:a16="http://schemas.microsoft.com/office/drawing/2014/main" id="{6FDE1E75-E478-FBBE-5361-F25D42F8E853}"/>
              </a:ext>
            </a:extLst>
          </p:cNvPr>
          <p:cNvSpPr>
            <a:spLocks noGrp="1"/>
          </p:cNvSpPr>
          <p:nvPr>
            <p:ph idx="1"/>
          </p:nvPr>
        </p:nvSpPr>
        <p:spPr>
          <a:xfrm>
            <a:off x="1237860" y="1461796"/>
            <a:ext cx="10363201" cy="4715167"/>
          </a:xfrm>
        </p:spPr>
        <p:txBody>
          <a:bodyPr/>
          <a:lstStyle/>
          <a:p>
            <a:pPr marL="0" indent="0">
              <a:buNone/>
            </a:pPr>
            <a:r>
              <a:rPr lang="de-AT" noProof="0">
                <a:sym typeface="Wingdings" panose="05000000000000000000" pitchFamily="2" charset="2"/>
              </a:rPr>
              <a:t>Erstelle </a:t>
            </a:r>
            <a:r>
              <a:rPr lang="de-AT">
                <a:sym typeface="Wingdings" panose="05000000000000000000" pitchFamily="2" charset="2"/>
              </a:rPr>
              <a:t>eine Bilanz (d)eines Unternehmens </a:t>
            </a:r>
            <a:r>
              <a:rPr lang="de-AT" noProof="0">
                <a:sym typeface="Wingdings" panose="05000000000000000000" pitchFamily="2" charset="2"/>
              </a:rPr>
              <a:t>innerhalb von </a:t>
            </a:r>
            <a:r>
              <a:rPr lang="de-AT" noProof="0" err="1">
                <a:sym typeface="Wingdings" panose="05000000000000000000" pitchFamily="2" charset="2"/>
              </a:rPr>
              <a:t>SPIonWeb</a:t>
            </a:r>
            <a:endParaRPr lang="de-AT" noProof="0">
              <a:sym typeface="Wingdings" panose="05000000000000000000" pitchFamily="2" charset="2"/>
            </a:endParaRPr>
          </a:p>
          <a:p>
            <a:pPr marL="514350" indent="-514350">
              <a:buFont typeface="+mj-lt"/>
              <a:buAutoNum type="arabicPeriod"/>
            </a:pPr>
            <a:endParaRPr lang="de-AT" noProof="0"/>
          </a:p>
          <a:p>
            <a:pPr marL="514350" indent="-514350">
              <a:buFont typeface="+mj-lt"/>
              <a:buAutoNum type="arabicPeriod"/>
            </a:pPr>
            <a:r>
              <a:rPr lang="de-AT" noProof="0"/>
              <a:t>Welche Daten sollen erhoben werden?</a:t>
            </a:r>
          </a:p>
          <a:p>
            <a:pPr marL="514350" indent="-514350">
              <a:buFont typeface="+mj-lt"/>
              <a:buAutoNum type="arabicPeriod"/>
            </a:pPr>
            <a:r>
              <a:rPr lang="de-AT" noProof="0"/>
              <a:t>Modellierung in </a:t>
            </a:r>
            <a:r>
              <a:rPr lang="de-AT" noProof="0" err="1"/>
              <a:t>SPIonWeb</a:t>
            </a:r>
            <a:endParaRPr lang="de-AT" noProof="0"/>
          </a:p>
          <a:p>
            <a:pPr marL="514350" indent="-514350">
              <a:buFont typeface="+mj-lt"/>
              <a:buAutoNum type="arabicPeriod"/>
            </a:pPr>
            <a:r>
              <a:rPr lang="de-AT" noProof="0"/>
              <a:t>Ergebnisinterpretation</a:t>
            </a:r>
          </a:p>
          <a:p>
            <a:pPr marL="914400" lvl="1" indent="-457200">
              <a:buFont typeface="+mj-lt"/>
              <a:buAutoNum type="arabicPeriod"/>
            </a:pPr>
            <a:endParaRPr lang="de-AT" noProof="0"/>
          </a:p>
          <a:p>
            <a:pPr lvl="1"/>
            <a:endParaRPr lang="de-AT" noProof="0"/>
          </a:p>
        </p:txBody>
      </p:sp>
      <p:sp>
        <p:nvSpPr>
          <p:cNvPr id="12291" name="Foliennummernplatzhalter 3">
            <a:extLst>
              <a:ext uri="{FF2B5EF4-FFF2-40B4-BE49-F238E27FC236}">
                <a16:creationId xmlns:a16="http://schemas.microsoft.com/office/drawing/2014/main" id="{E207DA6E-0DFC-D28C-45D2-99733ABCFFC5}"/>
              </a:ext>
            </a:extLst>
          </p:cNvPr>
          <p:cNvSpPr>
            <a:spLocks noGrp="1"/>
          </p:cNvSpPr>
          <p:nvPr>
            <p:ph type="sldNum" sz="quarter" idx="12"/>
          </p:nvPr>
        </p:nvSpPr>
        <p:spPr>
          <a:xfrm>
            <a:off x="82550" y="6356350"/>
            <a:ext cx="60801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0B2009-EA54-4E89-B7BA-91C7C60220DD}" type="datetimeFigureOut">
              <a:rPr lang="de-AT" noProof="0" smtClean="0"/>
              <a:pPr/>
              <a:t>16.06.2026</a:t>
            </a:fld>
            <a:endParaRPr lang="de-AT" noProof="0"/>
          </a:p>
        </p:txBody>
      </p:sp>
    </p:spTree>
    <p:extLst>
      <p:ext uri="{BB962C8B-B14F-4D97-AF65-F5344CB8AC3E}">
        <p14:creationId xmlns:p14="http://schemas.microsoft.com/office/powerpoint/2010/main" val="3367252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FA57-4C4B-71A2-0302-9F8B375ABD3E}"/>
            </a:ext>
          </a:extLst>
        </p:cNvPr>
        <p:cNvGrpSpPr/>
        <p:nvPr/>
      </p:nvGrpSpPr>
      <p:grpSpPr>
        <a:xfrm>
          <a:off x="0" y="0"/>
          <a:ext cx="0" cy="0"/>
          <a:chOff x="0" y="0"/>
          <a:chExt cx="0" cy="0"/>
        </a:xfrm>
      </p:grpSpPr>
      <p:sp>
        <p:nvSpPr>
          <p:cNvPr id="12290" name="Titel 1">
            <a:extLst>
              <a:ext uri="{FF2B5EF4-FFF2-40B4-BE49-F238E27FC236}">
                <a16:creationId xmlns:a16="http://schemas.microsoft.com/office/drawing/2014/main" id="{533E7E4A-5DEC-744F-80EA-567243806859}"/>
              </a:ext>
            </a:extLst>
          </p:cNvPr>
          <p:cNvSpPr>
            <a:spLocks noGrp="1" noChangeArrowheads="1"/>
          </p:cNvSpPr>
          <p:nvPr>
            <p:ph type="title"/>
          </p:nvPr>
        </p:nvSpPr>
        <p:spPr>
          <a:xfrm>
            <a:off x="1237861" y="415729"/>
            <a:ext cx="7467989" cy="617699"/>
          </a:xfrm>
        </p:spPr>
        <p:txBody>
          <a:bodyPr/>
          <a:lstStyle/>
          <a:p>
            <a:r>
              <a:rPr lang="de-AT" noProof="0">
                <a:sym typeface="Wingdings" panose="05000000000000000000" pitchFamily="2" charset="2"/>
              </a:rPr>
              <a:t>Übung III – Unternehmen</a:t>
            </a:r>
            <a:endParaRPr lang="de-AT" noProof="0"/>
          </a:p>
        </p:txBody>
      </p:sp>
      <p:sp>
        <p:nvSpPr>
          <p:cNvPr id="8" name="Inhaltsplatzhalter 2">
            <a:extLst>
              <a:ext uri="{FF2B5EF4-FFF2-40B4-BE49-F238E27FC236}">
                <a16:creationId xmlns:a16="http://schemas.microsoft.com/office/drawing/2014/main" id="{4C4BC390-D872-6BEF-1E31-6AE9321B7D58}"/>
              </a:ext>
            </a:extLst>
          </p:cNvPr>
          <p:cNvSpPr>
            <a:spLocks noGrp="1"/>
          </p:cNvSpPr>
          <p:nvPr>
            <p:ph idx="1"/>
          </p:nvPr>
        </p:nvSpPr>
        <p:spPr>
          <a:xfrm>
            <a:off x="1237860" y="1461797"/>
            <a:ext cx="10363201" cy="1135808"/>
          </a:xfrm>
        </p:spPr>
        <p:txBody>
          <a:bodyPr/>
          <a:lstStyle/>
          <a:p>
            <a:pPr marL="514350" indent="-514350">
              <a:buFont typeface="+mj-lt"/>
              <a:buAutoNum type="arabicPeriod"/>
            </a:pPr>
            <a:r>
              <a:rPr lang="de-AT" noProof="0"/>
              <a:t>Welche Daten sollen erhoben werden?</a:t>
            </a:r>
          </a:p>
          <a:p>
            <a:pPr lvl="1"/>
            <a:endParaRPr lang="de-AT" noProof="0"/>
          </a:p>
        </p:txBody>
      </p:sp>
      <p:sp>
        <p:nvSpPr>
          <p:cNvPr id="12291" name="Foliennummernplatzhalter 3">
            <a:extLst>
              <a:ext uri="{FF2B5EF4-FFF2-40B4-BE49-F238E27FC236}">
                <a16:creationId xmlns:a16="http://schemas.microsoft.com/office/drawing/2014/main" id="{55B343D8-F68D-1E0B-087F-307E074CCE35}"/>
              </a:ext>
            </a:extLst>
          </p:cNvPr>
          <p:cNvSpPr>
            <a:spLocks noGrp="1"/>
          </p:cNvSpPr>
          <p:nvPr>
            <p:ph type="sldNum" sz="quarter" idx="12"/>
          </p:nvPr>
        </p:nvSpPr>
        <p:spPr>
          <a:xfrm>
            <a:off x="82550" y="6356350"/>
            <a:ext cx="60801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0B2009-EA54-4E89-B7BA-91C7C60220DD}" type="datetimeFigureOut">
              <a:rPr lang="de-AT" noProof="0" smtClean="0"/>
              <a:pPr/>
              <a:t>16.06.2026</a:t>
            </a:fld>
            <a:endParaRPr lang="de-AT" noProof="0"/>
          </a:p>
        </p:txBody>
      </p:sp>
      <p:pic>
        <p:nvPicPr>
          <p:cNvPr id="3" name="Grafik 2" descr="Gebäude">
            <a:extLst>
              <a:ext uri="{FF2B5EF4-FFF2-40B4-BE49-F238E27FC236}">
                <a16:creationId xmlns:a16="http://schemas.microsoft.com/office/drawing/2014/main" id="{54A59F4E-7CB1-2D8E-391A-60EFB32C15D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528405" y="2493823"/>
            <a:ext cx="3204307" cy="3204307"/>
          </a:xfrm>
          <a:prstGeom prst="rect">
            <a:avLst/>
          </a:prstGeom>
        </p:spPr>
      </p:pic>
      <p:sp>
        <p:nvSpPr>
          <p:cNvPr id="7" name="Pfeil: nach rechts 6">
            <a:extLst>
              <a:ext uri="{FF2B5EF4-FFF2-40B4-BE49-F238E27FC236}">
                <a16:creationId xmlns:a16="http://schemas.microsoft.com/office/drawing/2014/main" id="{55D4191D-C09A-58C4-940E-903AD7F2C0E9}"/>
              </a:ext>
            </a:extLst>
          </p:cNvPr>
          <p:cNvSpPr/>
          <p:nvPr/>
        </p:nvSpPr>
        <p:spPr>
          <a:xfrm>
            <a:off x="7945839" y="2974987"/>
            <a:ext cx="2438400" cy="406400"/>
          </a:xfrm>
          <a:prstGeom prst="rightArrow">
            <a:avLst/>
          </a:prstGeom>
          <a:solidFill>
            <a:srgbClr val="CCD4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a:t>Abfall</a:t>
            </a:r>
          </a:p>
        </p:txBody>
      </p:sp>
      <p:sp>
        <p:nvSpPr>
          <p:cNvPr id="9" name="Pfeil: nach rechts 8">
            <a:extLst>
              <a:ext uri="{FF2B5EF4-FFF2-40B4-BE49-F238E27FC236}">
                <a16:creationId xmlns:a16="http://schemas.microsoft.com/office/drawing/2014/main" id="{42D01BBB-043E-E464-934F-2D506B5A6003}"/>
              </a:ext>
            </a:extLst>
          </p:cNvPr>
          <p:cNvSpPr/>
          <p:nvPr/>
        </p:nvSpPr>
        <p:spPr>
          <a:xfrm>
            <a:off x="7971691" y="3999522"/>
            <a:ext cx="2438400" cy="406400"/>
          </a:xfrm>
          <a:prstGeom prst="rightArrow">
            <a:avLst/>
          </a:prstGeom>
          <a:solidFill>
            <a:srgbClr val="CCD4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a:t>Direkte Emissionen</a:t>
            </a:r>
          </a:p>
        </p:txBody>
      </p:sp>
      <p:sp>
        <p:nvSpPr>
          <p:cNvPr id="10" name="Pfeil: nach rechts 9">
            <a:extLst>
              <a:ext uri="{FF2B5EF4-FFF2-40B4-BE49-F238E27FC236}">
                <a16:creationId xmlns:a16="http://schemas.microsoft.com/office/drawing/2014/main" id="{3C67D479-C566-F0DA-C0EB-252318BE9040}"/>
              </a:ext>
            </a:extLst>
          </p:cNvPr>
          <p:cNvSpPr/>
          <p:nvPr/>
        </p:nvSpPr>
        <p:spPr>
          <a:xfrm>
            <a:off x="7945839" y="5116183"/>
            <a:ext cx="2438400" cy="406400"/>
          </a:xfrm>
          <a:prstGeom prst="rightArrow">
            <a:avLst/>
          </a:prstGeom>
          <a:solidFill>
            <a:srgbClr val="CCD4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a:t>Produkte</a:t>
            </a:r>
          </a:p>
        </p:txBody>
      </p:sp>
      <p:grpSp>
        <p:nvGrpSpPr>
          <p:cNvPr id="44" name="Gruppieren 43">
            <a:extLst>
              <a:ext uri="{FF2B5EF4-FFF2-40B4-BE49-F238E27FC236}">
                <a16:creationId xmlns:a16="http://schemas.microsoft.com/office/drawing/2014/main" id="{FAEF194E-F190-285E-769F-95DFB09211A4}"/>
              </a:ext>
            </a:extLst>
          </p:cNvPr>
          <p:cNvGrpSpPr/>
          <p:nvPr/>
        </p:nvGrpSpPr>
        <p:grpSpPr>
          <a:xfrm>
            <a:off x="1781908" y="4725135"/>
            <a:ext cx="2438400" cy="842537"/>
            <a:chOff x="1781908" y="4553667"/>
            <a:chExt cx="2438400" cy="842537"/>
          </a:xfrm>
        </p:grpSpPr>
        <p:sp>
          <p:nvSpPr>
            <p:cNvPr id="6" name="Pfeil: nach rechts 5">
              <a:extLst>
                <a:ext uri="{FF2B5EF4-FFF2-40B4-BE49-F238E27FC236}">
                  <a16:creationId xmlns:a16="http://schemas.microsoft.com/office/drawing/2014/main" id="{854C5D85-8CEC-B655-0085-B4A30C1007B3}"/>
                </a:ext>
              </a:extLst>
            </p:cNvPr>
            <p:cNvSpPr/>
            <p:nvPr/>
          </p:nvSpPr>
          <p:spPr>
            <a:xfrm>
              <a:off x="1781908" y="4989804"/>
              <a:ext cx="2438400" cy="406400"/>
            </a:xfrm>
            <a:prstGeom prst="rightArrow">
              <a:avLst/>
            </a:prstGeom>
            <a:solidFill>
              <a:srgbClr val="7EB34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a:t>Material</a:t>
              </a:r>
            </a:p>
          </p:txBody>
        </p:sp>
        <p:pic>
          <p:nvPicPr>
            <p:cNvPr id="29" name="Grafik 28" descr="Papier">
              <a:extLst>
                <a:ext uri="{FF2B5EF4-FFF2-40B4-BE49-F238E27FC236}">
                  <a16:creationId xmlns:a16="http://schemas.microsoft.com/office/drawing/2014/main" id="{0904875A-0CD3-0E47-80F1-CCFEF15E1D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25437" y="4553667"/>
              <a:ext cx="468000" cy="468000"/>
            </a:xfrm>
            <a:prstGeom prst="rect">
              <a:avLst/>
            </a:prstGeom>
          </p:spPr>
        </p:pic>
        <p:pic>
          <p:nvPicPr>
            <p:cNvPr id="33" name="Grafik 32" descr="Drucker">
              <a:extLst>
                <a:ext uri="{FF2B5EF4-FFF2-40B4-BE49-F238E27FC236}">
                  <a16:creationId xmlns:a16="http://schemas.microsoft.com/office/drawing/2014/main" id="{17786734-7ADA-6062-92A2-09BC0675758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984974" y="4596044"/>
              <a:ext cx="468000" cy="468000"/>
            </a:xfrm>
            <a:prstGeom prst="rect">
              <a:avLst/>
            </a:prstGeom>
          </p:spPr>
        </p:pic>
        <p:pic>
          <p:nvPicPr>
            <p:cNvPr id="35" name="Grafik 34" descr="Computer">
              <a:extLst>
                <a:ext uri="{FF2B5EF4-FFF2-40B4-BE49-F238E27FC236}">
                  <a16:creationId xmlns:a16="http://schemas.microsoft.com/office/drawing/2014/main" id="{D7A2895C-B269-898A-4858-BCAEE1F7809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87016" y="4570854"/>
              <a:ext cx="468000" cy="468000"/>
            </a:xfrm>
            <a:prstGeom prst="rect">
              <a:avLst/>
            </a:prstGeom>
          </p:spPr>
        </p:pic>
        <p:pic>
          <p:nvPicPr>
            <p:cNvPr id="37" name="Grafik 36" descr="Kasten">
              <a:extLst>
                <a:ext uri="{FF2B5EF4-FFF2-40B4-BE49-F238E27FC236}">
                  <a16:creationId xmlns:a16="http://schemas.microsoft.com/office/drawing/2014/main" id="{8A3BD128-4281-CCFF-7941-DFA6AEEBE81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534234" y="4584579"/>
              <a:ext cx="468000" cy="468000"/>
            </a:xfrm>
            <a:prstGeom prst="rect">
              <a:avLst/>
            </a:prstGeom>
          </p:spPr>
        </p:pic>
      </p:grpSp>
      <p:grpSp>
        <p:nvGrpSpPr>
          <p:cNvPr id="43" name="Gruppieren 42">
            <a:extLst>
              <a:ext uri="{FF2B5EF4-FFF2-40B4-BE49-F238E27FC236}">
                <a16:creationId xmlns:a16="http://schemas.microsoft.com/office/drawing/2014/main" id="{1B5984FC-F1F8-EC45-AD59-C2A980EC9841}"/>
              </a:ext>
            </a:extLst>
          </p:cNvPr>
          <p:cNvGrpSpPr/>
          <p:nvPr/>
        </p:nvGrpSpPr>
        <p:grpSpPr>
          <a:xfrm>
            <a:off x="1781908" y="3606403"/>
            <a:ext cx="2438400" cy="809288"/>
            <a:chOff x="1781908" y="3606403"/>
            <a:chExt cx="2438400" cy="809288"/>
          </a:xfrm>
        </p:grpSpPr>
        <p:sp>
          <p:nvSpPr>
            <p:cNvPr id="5" name="Pfeil: nach rechts 4">
              <a:extLst>
                <a:ext uri="{FF2B5EF4-FFF2-40B4-BE49-F238E27FC236}">
                  <a16:creationId xmlns:a16="http://schemas.microsoft.com/office/drawing/2014/main" id="{58092355-0775-B6B8-15C8-154B03D01E8E}"/>
                </a:ext>
              </a:extLst>
            </p:cNvPr>
            <p:cNvSpPr/>
            <p:nvPr/>
          </p:nvSpPr>
          <p:spPr>
            <a:xfrm>
              <a:off x="1781908" y="4009291"/>
              <a:ext cx="2438400" cy="406400"/>
            </a:xfrm>
            <a:prstGeom prst="rightArrow">
              <a:avLst/>
            </a:prstGeom>
            <a:solidFill>
              <a:srgbClr val="1DA28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a:t>Transport</a:t>
              </a:r>
            </a:p>
          </p:txBody>
        </p:sp>
        <p:pic>
          <p:nvPicPr>
            <p:cNvPr id="21" name="Grafik 20" descr="LKW">
              <a:extLst>
                <a:ext uri="{FF2B5EF4-FFF2-40B4-BE49-F238E27FC236}">
                  <a16:creationId xmlns:a16="http://schemas.microsoft.com/office/drawing/2014/main" id="{B8C51FE1-AFA4-DCA8-514F-7710CD4B026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371162" y="3661506"/>
              <a:ext cx="540000" cy="540000"/>
            </a:xfrm>
            <a:prstGeom prst="rect">
              <a:avLst/>
            </a:prstGeom>
          </p:spPr>
        </p:pic>
        <p:pic>
          <p:nvPicPr>
            <p:cNvPr id="23" name="Grafik 22" descr="Auto">
              <a:extLst>
                <a:ext uri="{FF2B5EF4-FFF2-40B4-BE49-F238E27FC236}">
                  <a16:creationId xmlns:a16="http://schemas.microsoft.com/office/drawing/2014/main" id="{FB83AF88-70C5-996B-D5B3-964D4C28FDA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791731" y="3698722"/>
              <a:ext cx="504000" cy="504000"/>
            </a:xfrm>
            <a:prstGeom prst="rect">
              <a:avLst/>
            </a:prstGeom>
          </p:spPr>
        </p:pic>
        <p:pic>
          <p:nvPicPr>
            <p:cNvPr id="25" name="Grafik 24" descr="Train">
              <a:extLst>
                <a:ext uri="{FF2B5EF4-FFF2-40B4-BE49-F238E27FC236}">
                  <a16:creationId xmlns:a16="http://schemas.microsoft.com/office/drawing/2014/main" id="{0BF8CCB8-D8C4-D956-2424-0871E633D67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338152" y="3606403"/>
              <a:ext cx="504000" cy="504000"/>
            </a:xfrm>
            <a:prstGeom prst="rect">
              <a:avLst/>
            </a:prstGeom>
          </p:spPr>
        </p:pic>
        <p:pic>
          <p:nvPicPr>
            <p:cNvPr id="39" name="Grafik 38" descr="Flugzeug">
              <a:extLst>
                <a:ext uri="{FF2B5EF4-FFF2-40B4-BE49-F238E27FC236}">
                  <a16:creationId xmlns:a16="http://schemas.microsoft.com/office/drawing/2014/main" id="{07C6C529-268E-302B-758F-AAEB82D4CE7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816070" y="3616666"/>
              <a:ext cx="504000" cy="504000"/>
            </a:xfrm>
            <a:prstGeom prst="rect">
              <a:avLst/>
            </a:prstGeom>
          </p:spPr>
        </p:pic>
      </p:grpSp>
      <p:grpSp>
        <p:nvGrpSpPr>
          <p:cNvPr id="42" name="Gruppieren 41">
            <a:extLst>
              <a:ext uri="{FF2B5EF4-FFF2-40B4-BE49-F238E27FC236}">
                <a16:creationId xmlns:a16="http://schemas.microsoft.com/office/drawing/2014/main" id="{3262326F-230D-EA67-BD67-A3F332FB9D03}"/>
              </a:ext>
            </a:extLst>
          </p:cNvPr>
          <p:cNvGrpSpPr/>
          <p:nvPr/>
        </p:nvGrpSpPr>
        <p:grpSpPr>
          <a:xfrm>
            <a:off x="1781908" y="2463034"/>
            <a:ext cx="2438400" cy="875053"/>
            <a:chOff x="1781908" y="2610609"/>
            <a:chExt cx="2438400" cy="875053"/>
          </a:xfrm>
        </p:grpSpPr>
        <p:sp>
          <p:nvSpPr>
            <p:cNvPr id="4" name="Pfeil: nach rechts 3">
              <a:extLst>
                <a:ext uri="{FF2B5EF4-FFF2-40B4-BE49-F238E27FC236}">
                  <a16:creationId xmlns:a16="http://schemas.microsoft.com/office/drawing/2014/main" id="{3ED80D6D-967E-F8F9-EA3B-90C5BB1B4957}"/>
                </a:ext>
              </a:extLst>
            </p:cNvPr>
            <p:cNvSpPr/>
            <p:nvPr/>
          </p:nvSpPr>
          <p:spPr>
            <a:xfrm>
              <a:off x="1781908" y="3079262"/>
              <a:ext cx="2438400" cy="406400"/>
            </a:xfrm>
            <a:prstGeom prst="rightArrow">
              <a:avLst/>
            </a:prstGeom>
            <a:solidFill>
              <a:srgbClr val="F3DE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a:t>Energie</a:t>
              </a:r>
            </a:p>
          </p:txBody>
        </p:sp>
        <p:pic>
          <p:nvPicPr>
            <p:cNvPr id="17" name="Grafik 16" descr="Feuer">
              <a:extLst>
                <a:ext uri="{FF2B5EF4-FFF2-40B4-BE49-F238E27FC236}">
                  <a16:creationId xmlns:a16="http://schemas.microsoft.com/office/drawing/2014/main" id="{908C942F-80CA-D586-768D-56A1041507F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937634" y="2610609"/>
              <a:ext cx="540000" cy="540000"/>
            </a:xfrm>
            <a:prstGeom prst="rect">
              <a:avLst/>
            </a:prstGeom>
          </p:spPr>
        </p:pic>
        <p:pic>
          <p:nvPicPr>
            <p:cNvPr id="41" name="Grafik 40" descr="Blitzschlag">
              <a:extLst>
                <a:ext uri="{FF2B5EF4-FFF2-40B4-BE49-F238E27FC236}">
                  <a16:creationId xmlns:a16="http://schemas.microsoft.com/office/drawing/2014/main" id="{96FBAC55-5BE9-BFDF-D52D-68A32E5C26F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417078" y="2618794"/>
              <a:ext cx="540000" cy="540000"/>
            </a:xfrm>
            <a:prstGeom prst="rect">
              <a:avLst/>
            </a:prstGeom>
          </p:spPr>
        </p:pic>
      </p:grpSp>
      <p:pic>
        <p:nvPicPr>
          <p:cNvPr id="46" name="Grafik 45" descr="Kasten">
            <a:extLst>
              <a:ext uri="{FF2B5EF4-FFF2-40B4-BE49-F238E27FC236}">
                <a16:creationId xmlns:a16="http://schemas.microsoft.com/office/drawing/2014/main" id="{01DFB5A4-7CF7-C9F4-7ECD-D51A09FBCED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039591" y="4710846"/>
            <a:ext cx="540000" cy="540000"/>
          </a:xfrm>
          <a:prstGeom prst="rect">
            <a:avLst/>
          </a:prstGeom>
        </p:spPr>
      </p:pic>
      <p:pic>
        <p:nvPicPr>
          <p:cNvPr id="48" name="Grafik 47" descr="Tag">
            <a:extLst>
              <a:ext uri="{FF2B5EF4-FFF2-40B4-BE49-F238E27FC236}">
                <a16:creationId xmlns:a16="http://schemas.microsoft.com/office/drawing/2014/main" id="{7359E540-2B1A-AB00-9B5C-E8526BC7FC9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8574663" y="4665901"/>
            <a:ext cx="540000" cy="540000"/>
          </a:xfrm>
          <a:prstGeom prst="rect">
            <a:avLst/>
          </a:prstGeom>
        </p:spPr>
      </p:pic>
      <p:pic>
        <p:nvPicPr>
          <p:cNvPr id="50" name="Grafik 49" descr="Abfall">
            <a:extLst>
              <a:ext uri="{FF2B5EF4-FFF2-40B4-BE49-F238E27FC236}">
                <a16:creationId xmlns:a16="http://schemas.microsoft.com/office/drawing/2014/main" id="{A56C7355-AEBF-C783-BABD-C109E170561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8819967" y="2483963"/>
            <a:ext cx="540000" cy="540000"/>
          </a:xfrm>
          <a:prstGeom prst="rect">
            <a:avLst/>
          </a:prstGeom>
        </p:spPr>
      </p:pic>
      <p:pic>
        <p:nvPicPr>
          <p:cNvPr id="52" name="Grafik 51" descr="Gefahr">
            <a:extLst>
              <a:ext uri="{FF2B5EF4-FFF2-40B4-BE49-F238E27FC236}">
                <a16:creationId xmlns:a16="http://schemas.microsoft.com/office/drawing/2014/main" id="{56CB6694-7255-F4A7-CC06-3A7B9249A8E6}"/>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9089081" y="3580666"/>
            <a:ext cx="540000" cy="540000"/>
          </a:xfrm>
          <a:prstGeom prst="rect">
            <a:avLst/>
          </a:prstGeom>
        </p:spPr>
      </p:pic>
      <p:pic>
        <p:nvPicPr>
          <p:cNvPr id="54" name="Grafik 53" descr="Blasen">
            <a:extLst>
              <a:ext uri="{FF2B5EF4-FFF2-40B4-BE49-F238E27FC236}">
                <a16:creationId xmlns:a16="http://schemas.microsoft.com/office/drawing/2014/main" id="{D11BEA6B-3D5E-5298-090E-F6E2B4BB925E}"/>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8571208" y="3598666"/>
            <a:ext cx="540000" cy="540000"/>
          </a:xfrm>
          <a:prstGeom prst="rect">
            <a:avLst/>
          </a:prstGeom>
        </p:spPr>
      </p:pic>
    </p:spTree>
    <p:extLst>
      <p:ext uri="{BB962C8B-B14F-4D97-AF65-F5344CB8AC3E}">
        <p14:creationId xmlns:p14="http://schemas.microsoft.com/office/powerpoint/2010/main" val="25537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07289-058A-585B-86CC-EB0EF5D67F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A8F4D2-6A43-9DEE-787A-E8DBE6DED7B2}"/>
              </a:ext>
            </a:extLst>
          </p:cNvPr>
          <p:cNvSpPr>
            <a:spLocks noGrp="1"/>
          </p:cNvSpPr>
          <p:nvPr>
            <p:ph type="title"/>
          </p:nvPr>
        </p:nvSpPr>
        <p:spPr/>
        <p:txBody>
          <a:bodyPr/>
          <a:lstStyle/>
          <a:p>
            <a:pPr>
              <a:spcBef>
                <a:spcPct val="20000"/>
              </a:spcBef>
            </a:pPr>
            <a:r>
              <a:rPr lang="de-AT" sz="4400">
                <a:sym typeface="Wingdings" panose="05000000000000000000" pitchFamily="2" charset="2"/>
              </a:rPr>
              <a:t>Übung III – Unternehmen</a:t>
            </a:r>
            <a:endParaRPr lang="de-AT" sz="4320" noProof="0">
              <a:solidFill>
                <a:schemeClr val="tx1">
                  <a:lumMod val="65000"/>
                  <a:lumOff val="35000"/>
                </a:schemeClr>
              </a:solidFill>
              <a:latin typeface="Futura Md BT" panose="020B0602020204020303" pitchFamily="34" charset="0"/>
              <a:ea typeface="+mn-ea"/>
            </a:endParaRPr>
          </a:p>
        </p:txBody>
      </p:sp>
      <p:sp>
        <p:nvSpPr>
          <p:cNvPr id="4" name="Foliennummernplatzhalter 3">
            <a:extLst>
              <a:ext uri="{FF2B5EF4-FFF2-40B4-BE49-F238E27FC236}">
                <a16:creationId xmlns:a16="http://schemas.microsoft.com/office/drawing/2014/main" id="{B867007E-1499-1EA6-DCA6-8CCA65A9F27C}"/>
              </a:ext>
            </a:extLst>
          </p:cNvPr>
          <p:cNvSpPr>
            <a:spLocks noGrp="1"/>
          </p:cNvSpPr>
          <p:nvPr>
            <p:ph type="sldNum" sz="quarter" idx="12"/>
          </p:nvPr>
        </p:nvSpPr>
        <p:spPr/>
        <p:txBody>
          <a:bodyPr/>
          <a:lstStyle/>
          <a:p>
            <a:fld id="{C633AD4E-F2B0-9040-99F6-4D5F538BE1FC}" type="slidenum">
              <a:rPr lang="de-AT" noProof="0" smtClean="0"/>
              <a:t>72</a:t>
            </a:fld>
            <a:endParaRPr lang="de-AT" noProof="0"/>
          </a:p>
        </p:txBody>
      </p:sp>
      <p:pic>
        <p:nvPicPr>
          <p:cNvPr id="3" name="Grafik 2">
            <a:extLst>
              <a:ext uri="{FF2B5EF4-FFF2-40B4-BE49-F238E27FC236}">
                <a16:creationId xmlns:a16="http://schemas.microsoft.com/office/drawing/2014/main" id="{3AF8E532-B6B7-319D-FB16-FD3C33EB73B1}"/>
              </a:ext>
            </a:extLst>
          </p:cNvPr>
          <p:cNvPicPr>
            <a:picLocks noChangeAspect="1"/>
          </p:cNvPicPr>
          <p:nvPr/>
        </p:nvPicPr>
        <p:blipFill rotWithShape="1">
          <a:blip r:embed="rId2"/>
          <a:srcRect l="19376" t="42855" r="54159" b="35933"/>
          <a:stretch/>
        </p:blipFill>
        <p:spPr>
          <a:xfrm>
            <a:off x="8900300" y="1077648"/>
            <a:ext cx="2753046" cy="1606020"/>
          </a:xfrm>
          <a:prstGeom prst="rect">
            <a:avLst/>
          </a:prstGeom>
        </p:spPr>
      </p:pic>
      <p:graphicFrame>
        <p:nvGraphicFramePr>
          <p:cNvPr id="9" name="Inhaltsplatzhalter 16">
            <a:extLst>
              <a:ext uri="{FF2B5EF4-FFF2-40B4-BE49-F238E27FC236}">
                <a16:creationId xmlns:a16="http://schemas.microsoft.com/office/drawing/2014/main" id="{1ABF9E6D-7250-58CB-F601-0A60C0A807A9}"/>
              </a:ext>
            </a:extLst>
          </p:cNvPr>
          <p:cNvGraphicFramePr>
            <a:graphicFrameLocks noGrp="1"/>
          </p:cNvGraphicFramePr>
          <p:nvPr>
            <p:ph idx="1"/>
            <p:extLst>
              <p:ext uri="{D42A27DB-BD31-4B8C-83A1-F6EECF244321}">
                <p14:modId xmlns:p14="http://schemas.microsoft.com/office/powerpoint/2010/main" val="2248661028"/>
              </p:ext>
            </p:extLst>
          </p:nvPr>
        </p:nvGraphicFramePr>
        <p:xfrm>
          <a:off x="1766278" y="1880658"/>
          <a:ext cx="7063077" cy="3319272"/>
        </p:xfrm>
        <a:graphic>
          <a:graphicData uri="http://schemas.openxmlformats.org/drawingml/2006/table">
            <a:tbl>
              <a:tblPr/>
              <a:tblGrid>
                <a:gridCol w="1552120">
                  <a:extLst>
                    <a:ext uri="{9D8B030D-6E8A-4147-A177-3AD203B41FA5}">
                      <a16:colId xmlns:a16="http://schemas.microsoft.com/office/drawing/2014/main" val="3841356864"/>
                    </a:ext>
                  </a:extLst>
                </a:gridCol>
                <a:gridCol w="2718922">
                  <a:extLst>
                    <a:ext uri="{9D8B030D-6E8A-4147-A177-3AD203B41FA5}">
                      <a16:colId xmlns:a16="http://schemas.microsoft.com/office/drawing/2014/main" val="3709460031"/>
                    </a:ext>
                  </a:extLst>
                </a:gridCol>
                <a:gridCol w="816074">
                  <a:extLst>
                    <a:ext uri="{9D8B030D-6E8A-4147-A177-3AD203B41FA5}">
                      <a16:colId xmlns:a16="http://schemas.microsoft.com/office/drawing/2014/main" val="2954898273"/>
                    </a:ext>
                  </a:extLst>
                </a:gridCol>
                <a:gridCol w="1205854">
                  <a:extLst>
                    <a:ext uri="{9D8B030D-6E8A-4147-A177-3AD203B41FA5}">
                      <a16:colId xmlns:a16="http://schemas.microsoft.com/office/drawing/2014/main" val="3918422450"/>
                    </a:ext>
                  </a:extLst>
                </a:gridCol>
                <a:gridCol w="770107">
                  <a:extLst>
                    <a:ext uri="{9D8B030D-6E8A-4147-A177-3AD203B41FA5}">
                      <a16:colId xmlns:a16="http://schemas.microsoft.com/office/drawing/2014/main" val="70327099"/>
                    </a:ext>
                  </a:extLst>
                </a:gridCol>
              </a:tblGrid>
              <a:tr h="365760">
                <a:tc>
                  <a:txBody>
                    <a:bodyPr/>
                    <a:lstStyle/>
                    <a:p>
                      <a:pPr algn="l" fontAlgn="b"/>
                      <a:endParaRPr lang="de-AT" sz="1700" b="0" i="0" u="none" strike="noStrike" noProof="0">
                        <a:solidFill>
                          <a:schemeClr val="tx1">
                            <a:lumMod val="65000"/>
                            <a:lumOff val="35000"/>
                          </a:schemeClr>
                        </a:solidFill>
                        <a:effectLst/>
                        <a:latin typeface="Futura Lt BT" panose="020B0402020204020303" pitchFamily="34" charset="0"/>
                      </a:endParaRP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de-AT" sz="1700" b="0" i="0" u="none" strike="noStrike" noProof="0">
                        <a:solidFill>
                          <a:schemeClr val="tx1">
                            <a:lumMod val="65000"/>
                            <a:lumOff val="35000"/>
                          </a:schemeClr>
                        </a:solidFill>
                        <a:effectLst/>
                        <a:latin typeface="Futura Lt BT" panose="020B0402020204020303" pitchFamily="34" charset="0"/>
                      </a:endParaRP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de-AT" sz="1700" b="0" i="0" u="none" strike="noStrike" noProof="0">
                          <a:solidFill>
                            <a:schemeClr val="tx1">
                              <a:lumMod val="65000"/>
                              <a:lumOff val="35000"/>
                            </a:schemeClr>
                          </a:solidFill>
                          <a:effectLst/>
                          <a:latin typeface="Futura Md BT" panose="020B0602020204020303" pitchFamily="34" charset="0"/>
                        </a:rPr>
                        <a:t>2021</a:t>
                      </a: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de-AT" sz="1700" b="0" i="0" u="none" strike="noStrike" noProof="0">
                          <a:solidFill>
                            <a:schemeClr val="tx1">
                              <a:lumMod val="65000"/>
                              <a:lumOff val="35000"/>
                            </a:schemeClr>
                          </a:solidFill>
                          <a:effectLst/>
                          <a:latin typeface="Futura Md BT" panose="020B0602020204020303" pitchFamily="34" charset="0"/>
                        </a:rPr>
                        <a:t>2023</a:t>
                      </a: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de-AT" sz="1700" b="0" i="0" u="none" strike="noStrike" noProof="0">
                        <a:solidFill>
                          <a:schemeClr val="tx1">
                            <a:lumMod val="65000"/>
                            <a:lumOff val="35000"/>
                          </a:schemeClr>
                        </a:solidFill>
                        <a:effectLst/>
                        <a:latin typeface="Futura Lt BT" panose="020B0402020204020303" pitchFamily="34" charset="0"/>
                      </a:endParaRP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219633"/>
                  </a:ext>
                </a:extLst>
              </a:tr>
              <a:tr h="365760">
                <a:tc>
                  <a:txBody>
                    <a:bodyPr/>
                    <a:lstStyle/>
                    <a:p>
                      <a:pPr algn="l" fontAlgn="b"/>
                      <a:r>
                        <a:rPr lang="de-AT" sz="1700" b="0" i="0" u="none" strike="noStrike" noProof="0">
                          <a:solidFill>
                            <a:schemeClr val="tx1">
                              <a:lumMod val="65000"/>
                              <a:lumOff val="35000"/>
                            </a:schemeClr>
                          </a:solidFill>
                          <a:effectLst/>
                          <a:highlight>
                            <a:srgbClr val="F3DE2C"/>
                          </a:highlight>
                          <a:latin typeface="Futura Md BT" panose="020B0602020204020303" pitchFamily="34" charset="0"/>
                        </a:rPr>
                        <a:t>Energie</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de-AT" sz="1700" b="0" i="0" u="none" strike="noStrike" noProof="0">
                          <a:solidFill>
                            <a:schemeClr val="tx1">
                              <a:lumMod val="65000"/>
                              <a:lumOff val="35000"/>
                            </a:schemeClr>
                          </a:solidFill>
                          <a:effectLst/>
                          <a:latin typeface="Futura Md BT" panose="020B0602020204020303" pitchFamily="34" charset="0"/>
                        </a:rPr>
                        <a:t>Strom</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11 000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30 000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de-AT" sz="1700" b="0" i="0" u="none" strike="noStrike" noProof="0">
                          <a:solidFill>
                            <a:schemeClr val="tx1">
                              <a:lumMod val="65000"/>
                              <a:lumOff val="35000"/>
                            </a:schemeClr>
                          </a:solidFill>
                          <a:effectLst/>
                          <a:latin typeface="Futura Lt BT" panose="020B0402020204020303" pitchFamily="34" charset="0"/>
                        </a:rPr>
                        <a:t>kWh</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00903996"/>
                  </a:ext>
                </a:extLst>
              </a:tr>
              <a:tr h="365760">
                <a:tc>
                  <a:txBody>
                    <a:bodyPr/>
                    <a:lstStyle/>
                    <a:p>
                      <a:pPr algn="l" fontAlgn="b"/>
                      <a:endParaRPr lang="de-AT" sz="1700" b="0" i="0" u="none" strike="noStrike" noProof="0">
                        <a:solidFill>
                          <a:schemeClr val="tx1">
                            <a:lumMod val="65000"/>
                            <a:lumOff val="35000"/>
                          </a:schemeClr>
                        </a:solidFill>
                        <a:effectLst/>
                        <a:latin typeface="Futura Md BT" panose="020B0602020204020303" pitchFamily="34" charset="0"/>
                      </a:endParaRP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de-AT" sz="1700" b="0" i="0" u="none" strike="noStrike" noProof="0">
                          <a:solidFill>
                            <a:schemeClr val="tx1">
                              <a:lumMod val="65000"/>
                              <a:lumOff val="35000"/>
                            </a:schemeClr>
                          </a:solidFill>
                          <a:effectLst/>
                          <a:latin typeface="Futura Md BT" panose="020B0602020204020303" pitchFamily="34" charset="0"/>
                        </a:rPr>
                        <a:t>Wärme</a:t>
                      </a: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80 000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120 000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de-AT" sz="1700" b="0" i="0" u="none" strike="noStrike" noProof="0">
                          <a:solidFill>
                            <a:schemeClr val="tx1">
                              <a:lumMod val="65000"/>
                              <a:lumOff val="35000"/>
                            </a:schemeClr>
                          </a:solidFill>
                          <a:effectLst/>
                          <a:latin typeface="Futura Lt BT" panose="020B0402020204020303" pitchFamily="34" charset="0"/>
                        </a:rPr>
                        <a:t>kWh</a:t>
                      </a:r>
                    </a:p>
                  </a:txBody>
                  <a:tcPr marL="54864" marR="54864" marT="54864" marB="54864"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746321"/>
                  </a:ext>
                </a:extLst>
              </a:tr>
              <a:tr h="365760">
                <a:tc>
                  <a:txBody>
                    <a:bodyPr/>
                    <a:lstStyle/>
                    <a:p>
                      <a:pPr algn="l" fontAlgn="b"/>
                      <a:r>
                        <a:rPr lang="de-AT" sz="1700" b="0" i="0" u="none" strike="noStrike" noProof="0">
                          <a:solidFill>
                            <a:schemeClr val="tx1">
                              <a:lumMod val="65000"/>
                              <a:lumOff val="35000"/>
                            </a:schemeClr>
                          </a:solidFill>
                          <a:effectLst/>
                          <a:highlight>
                            <a:srgbClr val="1DA281"/>
                          </a:highlight>
                          <a:latin typeface="Futura Md BT" panose="020B0602020204020303" pitchFamily="34" charset="0"/>
                        </a:rPr>
                        <a:t>Transport</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de-AT" sz="1700" b="0" i="0" u="none" strike="noStrike" noProof="0" err="1">
                          <a:solidFill>
                            <a:schemeClr val="tx1">
                              <a:lumMod val="65000"/>
                              <a:lumOff val="35000"/>
                            </a:schemeClr>
                          </a:solidFill>
                          <a:effectLst/>
                          <a:latin typeface="Futura Md BT" panose="020B0602020204020303" pitchFamily="34" charset="0"/>
                        </a:rPr>
                        <a:t>Mitarbeiter:innen</a:t>
                      </a:r>
                      <a:endParaRPr lang="de-AT" sz="1700" b="0" i="0" u="none" strike="noStrike" noProof="0">
                        <a:solidFill>
                          <a:schemeClr val="tx1">
                            <a:lumMod val="65000"/>
                            <a:lumOff val="35000"/>
                          </a:schemeClr>
                        </a:solidFill>
                        <a:effectLst/>
                        <a:latin typeface="Futura Md BT" panose="020B0602020204020303" pitchFamily="34" charset="0"/>
                      </a:endParaRP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80 000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150 000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de-AT" sz="1700" b="0" i="0" u="none" strike="noStrike" noProof="0" err="1">
                          <a:solidFill>
                            <a:schemeClr val="tx1">
                              <a:lumMod val="65000"/>
                              <a:lumOff val="35000"/>
                            </a:schemeClr>
                          </a:solidFill>
                          <a:effectLst/>
                          <a:latin typeface="Futura Lt BT" panose="020B0402020204020303" pitchFamily="34" charset="0"/>
                        </a:rPr>
                        <a:t>pkm</a:t>
                      </a:r>
                      <a:endParaRPr lang="de-AT" sz="1700" b="0" i="0" u="none" strike="noStrike" noProof="0">
                        <a:solidFill>
                          <a:schemeClr val="tx1">
                            <a:lumMod val="65000"/>
                            <a:lumOff val="35000"/>
                          </a:schemeClr>
                        </a:solidFill>
                        <a:effectLst/>
                        <a:latin typeface="Futura Lt BT" panose="020B0402020204020303" pitchFamily="34" charset="0"/>
                      </a:endParaRP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99994044"/>
                  </a:ext>
                </a:extLst>
              </a:tr>
              <a:tr h="365760">
                <a:tc>
                  <a:txBody>
                    <a:bodyPr/>
                    <a:lstStyle/>
                    <a:p>
                      <a:pPr algn="l" fontAlgn="b"/>
                      <a:endParaRPr lang="de-AT" sz="1700" b="0" i="0" u="none" strike="noStrike" noProof="0">
                        <a:solidFill>
                          <a:schemeClr val="tx1">
                            <a:lumMod val="65000"/>
                            <a:lumOff val="35000"/>
                          </a:schemeClr>
                        </a:solidFill>
                        <a:effectLst/>
                        <a:latin typeface="Futura Md BT" panose="020B0602020204020303" pitchFamily="34" charset="0"/>
                      </a:endParaRPr>
                    </a:p>
                  </a:txBody>
                  <a:tcPr marL="54864" marR="54864" marT="54864" marB="54864" anchor="b">
                    <a:lnL>
                      <a:noFill/>
                    </a:lnL>
                    <a:lnR>
                      <a:noFill/>
                    </a:lnR>
                    <a:lnT>
                      <a:noFill/>
                    </a:lnT>
                    <a:lnB>
                      <a:noFill/>
                    </a:lnB>
                    <a:noFill/>
                  </a:tcPr>
                </a:tc>
                <a:tc>
                  <a:txBody>
                    <a:bodyPr/>
                    <a:lstStyle/>
                    <a:p>
                      <a:pPr algn="l" fontAlgn="b"/>
                      <a:r>
                        <a:rPr lang="de-AT" sz="1700" b="0" i="0" u="none" strike="noStrike" noProof="0">
                          <a:solidFill>
                            <a:schemeClr val="tx1">
                              <a:lumMod val="65000"/>
                              <a:lumOff val="35000"/>
                            </a:schemeClr>
                          </a:solidFill>
                          <a:effectLst/>
                          <a:latin typeface="Futura Md BT" panose="020B0602020204020303" pitchFamily="34" charset="0"/>
                        </a:rPr>
                        <a:t>Fuhrpark</a:t>
                      </a:r>
                    </a:p>
                  </a:txBody>
                  <a:tcPr marL="54864" marR="54864" marT="54864" marB="54864" anchor="b">
                    <a:lnL>
                      <a:noFill/>
                    </a:lnL>
                    <a:lnR>
                      <a:noFill/>
                    </a:lnR>
                    <a:lnT>
                      <a:noFill/>
                    </a:lnT>
                    <a:lnB>
                      <a:noFill/>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500 000</a:t>
                      </a:r>
                    </a:p>
                  </a:txBody>
                  <a:tcPr marL="9525" marR="9525" marT="9525" marB="0" anchor="ctr">
                    <a:lnL>
                      <a:noFill/>
                    </a:lnL>
                    <a:lnR>
                      <a:noFill/>
                    </a:lnR>
                    <a:lnT>
                      <a:noFill/>
                    </a:lnT>
                    <a:lnB>
                      <a:noFill/>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300 000</a:t>
                      </a:r>
                    </a:p>
                  </a:txBody>
                  <a:tcPr marL="9525" marR="9525" marT="9525" marB="0" anchor="ctr">
                    <a:lnL>
                      <a:noFill/>
                    </a:lnL>
                    <a:lnR>
                      <a:noFill/>
                    </a:lnR>
                    <a:lnT>
                      <a:noFill/>
                    </a:lnT>
                    <a:lnB>
                      <a:noFill/>
                    </a:lnB>
                    <a:noFill/>
                  </a:tcPr>
                </a:tc>
                <a:tc>
                  <a:txBody>
                    <a:bodyPr/>
                    <a:lstStyle/>
                    <a:p>
                      <a:pPr algn="l" fontAlgn="b"/>
                      <a:r>
                        <a:rPr lang="de-AT" sz="1700" b="0" i="0" u="none" strike="noStrike" noProof="0" err="1">
                          <a:solidFill>
                            <a:schemeClr val="tx1">
                              <a:lumMod val="65000"/>
                              <a:lumOff val="35000"/>
                            </a:schemeClr>
                          </a:solidFill>
                          <a:effectLst/>
                          <a:latin typeface="Futura Lt BT" panose="020B0402020204020303" pitchFamily="34" charset="0"/>
                        </a:rPr>
                        <a:t>pkm</a:t>
                      </a:r>
                      <a:endParaRPr lang="de-AT" sz="1700" b="0" i="0" u="none" strike="noStrike" noProof="0">
                        <a:solidFill>
                          <a:schemeClr val="tx1">
                            <a:lumMod val="65000"/>
                            <a:lumOff val="35000"/>
                          </a:schemeClr>
                        </a:solidFill>
                        <a:effectLst/>
                        <a:latin typeface="Futura Lt BT" panose="020B0402020204020303" pitchFamily="34" charset="0"/>
                      </a:endParaRPr>
                    </a:p>
                  </a:txBody>
                  <a:tcPr marL="54864" marR="54864" marT="54864" marB="54864" anchor="b">
                    <a:lnL>
                      <a:noFill/>
                    </a:lnL>
                    <a:lnR>
                      <a:noFill/>
                    </a:lnR>
                    <a:lnT>
                      <a:noFill/>
                    </a:lnT>
                    <a:lnB>
                      <a:noFill/>
                    </a:lnB>
                    <a:noFill/>
                  </a:tcPr>
                </a:tc>
                <a:extLst>
                  <a:ext uri="{0D108BD9-81ED-4DB2-BD59-A6C34878D82A}">
                    <a16:rowId xmlns:a16="http://schemas.microsoft.com/office/drawing/2014/main" val="1972263730"/>
                  </a:ext>
                </a:extLst>
              </a:tr>
              <a:tr h="365760">
                <a:tc>
                  <a:txBody>
                    <a:bodyPr/>
                    <a:lstStyle/>
                    <a:p>
                      <a:pPr marL="0" algn="l" defTabSz="914400" rtl="0" eaLnBrk="1" fontAlgn="b" latinLnBrk="0" hangingPunct="1"/>
                      <a:endParaRPr lang="de-AT" sz="1700" b="0" i="0" u="none" strike="noStrike" kern="1200" noProof="0">
                        <a:solidFill>
                          <a:schemeClr val="tx1">
                            <a:lumMod val="65000"/>
                            <a:lumOff val="35000"/>
                          </a:schemeClr>
                        </a:solidFill>
                        <a:effectLst/>
                        <a:latin typeface="Futura Md BT" panose="020B0602020204020303" pitchFamily="34" charset="0"/>
                        <a:ea typeface="+mn-ea"/>
                        <a:cs typeface="+mn-cs"/>
                      </a:endParaRPr>
                    </a:p>
                  </a:txBody>
                  <a:tcPr marL="54864" marR="54864" marT="54864" marB="54864"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de-AT" sz="1700" b="0" i="0" u="none" strike="noStrike" kern="1200" noProof="0">
                          <a:solidFill>
                            <a:schemeClr val="tx1">
                              <a:lumMod val="65000"/>
                              <a:lumOff val="35000"/>
                            </a:schemeClr>
                          </a:solidFill>
                          <a:effectLst/>
                          <a:latin typeface="Futura Md BT" panose="020B0602020204020303" pitchFamily="34" charset="0"/>
                          <a:ea typeface="+mn-ea"/>
                          <a:cs typeface="+mn-cs"/>
                        </a:rPr>
                        <a:t>Dienstreisen / Flüge</a:t>
                      </a:r>
                    </a:p>
                  </a:txBody>
                  <a:tcPr marL="54864" marR="54864" marT="54864" marB="54864"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de-AT" sz="1700" b="0" i="0" u="none" strike="noStrike" kern="1200">
                          <a:solidFill>
                            <a:schemeClr val="tx1">
                              <a:lumMod val="65000"/>
                              <a:lumOff val="35000"/>
                            </a:schemeClr>
                          </a:solidFill>
                          <a:effectLst/>
                          <a:latin typeface="Futura Md BT" panose="020B0602020204020303" pitchFamily="34" charset="0"/>
                          <a:ea typeface="+mn-ea"/>
                          <a:cs typeface="+mn-cs"/>
                        </a:rPr>
                        <a:t>50 000</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buNone/>
                      </a:pPr>
                      <a:r>
                        <a:rPr lang="de-AT" sz="1700" b="0" i="0" u="none" strike="noStrike" kern="1200">
                          <a:solidFill>
                            <a:schemeClr val="tx1">
                              <a:lumMod val="65000"/>
                              <a:lumOff val="35000"/>
                            </a:schemeClr>
                          </a:solidFill>
                          <a:effectLst/>
                          <a:latin typeface="Futura Md BT" panose="020B0602020204020303" pitchFamily="34" charset="0"/>
                          <a:ea typeface="+mn-ea"/>
                          <a:cs typeface="+mn-cs"/>
                        </a:rPr>
                        <a:t>100 000</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de-AT" sz="1700" b="0" i="0" u="none" strike="noStrike" kern="1200" noProof="0" err="1">
                          <a:solidFill>
                            <a:schemeClr val="tx1">
                              <a:lumMod val="65000"/>
                              <a:lumOff val="35000"/>
                            </a:schemeClr>
                          </a:solidFill>
                          <a:effectLst/>
                          <a:latin typeface="Futura Md BT" panose="020B0602020204020303" pitchFamily="34" charset="0"/>
                          <a:ea typeface="+mn-ea"/>
                          <a:cs typeface="+mn-cs"/>
                        </a:rPr>
                        <a:t>pkm</a:t>
                      </a:r>
                      <a:endParaRPr lang="de-AT" sz="1700" b="0" i="0" u="none" strike="noStrike" kern="1200" noProof="0">
                        <a:solidFill>
                          <a:schemeClr val="tx1">
                            <a:lumMod val="65000"/>
                            <a:lumOff val="35000"/>
                          </a:schemeClr>
                        </a:solidFill>
                        <a:effectLst/>
                        <a:latin typeface="Futura Md BT" panose="020B0602020204020303" pitchFamily="34" charset="0"/>
                        <a:ea typeface="+mn-ea"/>
                        <a:cs typeface="+mn-cs"/>
                      </a:endParaRPr>
                    </a:p>
                  </a:txBody>
                  <a:tcPr marL="54864" marR="54864" marT="54864" marB="54864"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5063900"/>
                  </a:ext>
                </a:extLst>
              </a:tr>
              <a:tr h="365760">
                <a:tc>
                  <a:txBody>
                    <a:bodyPr/>
                    <a:lstStyle/>
                    <a:p>
                      <a:pPr algn="l" fontAlgn="b"/>
                      <a:r>
                        <a:rPr lang="de-AT" sz="1700" b="0" i="0" u="none" strike="noStrike" noProof="0">
                          <a:solidFill>
                            <a:schemeClr val="tx1">
                              <a:lumMod val="65000"/>
                              <a:lumOff val="35000"/>
                            </a:schemeClr>
                          </a:solidFill>
                          <a:effectLst/>
                          <a:highlight>
                            <a:srgbClr val="7EB34D"/>
                          </a:highlight>
                          <a:latin typeface="Futura Md BT" panose="020B0602020204020303" pitchFamily="34" charset="0"/>
                        </a:rPr>
                        <a:t>Material</a:t>
                      </a:r>
                    </a:p>
                  </a:txBody>
                  <a:tcPr marL="54864" marR="54864" marT="54864" marB="54864"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AT" sz="1700" b="0" i="0" u="none" strike="noStrike" noProof="0">
                          <a:solidFill>
                            <a:schemeClr val="tx1">
                              <a:lumMod val="65000"/>
                              <a:lumOff val="35000"/>
                            </a:schemeClr>
                          </a:solidFill>
                          <a:effectLst/>
                          <a:latin typeface="Futura Md BT" panose="020B0602020204020303" pitchFamily="34" charset="0"/>
                        </a:rPr>
                        <a:t>Papier</a:t>
                      </a:r>
                    </a:p>
                  </a:txBody>
                  <a:tcPr marL="54864" marR="54864" marT="54864" marB="54864"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250</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500</a:t>
                      </a:r>
                    </a:p>
                  </a:txBody>
                  <a:tcPr marL="9525" marR="9525" marT="9525"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AT" sz="1700" b="0" i="0" u="none" strike="noStrike" noProof="0">
                          <a:solidFill>
                            <a:schemeClr val="tx1">
                              <a:lumMod val="65000"/>
                              <a:lumOff val="35000"/>
                            </a:schemeClr>
                          </a:solidFill>
                          <a:effectLst/>
                          <a:latin typeface="Futura Lt BT" panose="020B0402020204020303" pitchFamily="34" charset="0"/>
                        </a:rPr>
                        <a:t>kg</a:t>
                      </a:r>
                    </a:p>
                  </a:txBody>
                  <a:tcPr marL="54864" marR="54864" marT="54864" marB="54864"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4167430"/>
                  </a:ext>
                </a:extLst>
              </a:tr>
              <a:tr h="365760">
                <a:tc>
                  <a:txBody>
                    <a:bodyPr/>
                    <a:lstStyle/>
                    <a:p>
                      <a:pPr algn="l" fontAlgn="b"/>
                      <a:r>
                        <a:rPr lang="de-AT" sz="1700" b="0" i="0" u="none" strike="noStrike" noProof="0">
                          <a:solidFill>
                            <a:schemeClr val="tx1">
                              <a:lumMod val="65000"/>
                              <a:lumOff val="35000"/>
                            </a:schemeClr>
                          </a:solidFill>
                          <a:effectLst/>
                          <a:highlight>
                            <a:srgbClr val="CCD4CC"/>
                          </a:highlight>
                          <a:latin typeface="Futura Md BT" panose="020B0602020204020303" pitchFamily="34" charset="0"/>
                        </a:rPr>
                        <a:t>Abfall</a:t>
                      </a:r>
                    </a:p>
                  </a:txBody>
                  <a:tcPr marL="54864" marR="54864" marT="54864" marB="54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AT" sz="1700" b="0" i="0" u="none" strike="noStrike" noProof="0">
                          <a:solidFill>
                            <a:schemeClr val="tx1">
                              <a:lumMod val="65000"/>
                              <a:lumOff val="35000"/>
                            </a:schemeClr>
                          </a:solidFill>
                          <a:effectLst/>
                          <a:latin typeface="Futura Md BT" panose="020B0602020204020303" pitchFamily="34" charset="0"/>
                        </a:rPr>
                        <a:t>Restmüll</a:t>
                      </a:r>
                    </a:p>
                  </a:txBody>
                  <a:tcPr marL="54864" marR="54864" marT="54864" marB="54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1 000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de-AT" sz="1700" b="0" i="0" u="none" strike="noStrike">
                          <a:solidFill>
                            <a:schemeClr val="tx1">
                              <a:lumMod val="65000"/>
                              <a:lumOff val="35000"/>
                            </a:schemeClr>
                          </a:solidFill>
                          <a:effectLst/>
                          <a:latin typeface="Futura Lt BT" panose="020B0402020204020303"/>
                        </a:rPr>
                        <a:t>1 100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de-AT" sz="1700" b="0" i="0" u="none" strike="noStrike" noProof="0">
                          <a:solidFill>
                            <a:schemeClr val="tx1">
                              <a:lumMod val="65000"/>
                              <a:lumOff val="35000"/>
                            </a:schemeClr>
                          </a:solidFill>
                          <a:effectLst/>
                          <a:latin typeface="Futura Lt BT" panose="020B0402020204020303" pitchFamily="34" charset="0"/>
                        </a:rPr>
                        <a:t>kg</a:t>
                      </a:r>
                    </a:p>
                  </a:txBody>
                  <a:tcPr marL="54864" marR="54864" marT="54864" marB="54864"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3661055"/>
                  </a:ext>
                </a:extLst>
              </a:tr>
              <a:tr h="365760">
                <a:tc>
                  <a:txBody>
                    <a:bodyPr/>
                    <a:lstStyle/>
                    <a:p>
                      <a:pPr algn="l" fontAlgn="b"/>
                      <a:endParaRPr lang="de-AT" sz="1700" b="0" i="0" u="none" strike="noStrike" noProof="0">
                        <a:solidFill>
                          <a:schemeClr val="tx1">
                            <a:lumMod val="65000"/>
                            <a:lumOff val="35000"/>
                          </a:schemeClr>
                        </a:solidFill>
                        <a:effectLst/>
                        <a:latin typeface="Futura Md BT" panose="020B0602020204020303" pitchFamily="34" charset="0"/>
                      </a:endParaRP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de-AT" sz="1700" b="0" i="0" u="none" strike="noStrike" noProof="0" err="1">
                          <a:solidFill>
                            <a:schemeClr val="tx1">
                              <a:lumMod val="65000"/>
                              <a:lumOff val="35000"/>
                            </a:schemeClr>
                          </a:solidFill>
                          <a:effectLst/>
                          <a:latin typeface="Futura Md BT" panose="020B0602020204020303" pitchFamily="34" charset="0"/>
                        </a:rPr>
                        <a:t>Mitarbeiter:innen</a:t>
                      </a:r>
                      <a:r>
                        <a:rPr lang="de-AT" sz="1700" b="0" i="0" u="none" strike="noStrike" noProof="0">
                          <a:solidFill>
                            <a:schemeClr val="tx1">
                              <a:lumMod val="65000"/>
                              <a:lumOff val="35000"/>
                            </a:schemeClr>
                          </a:solidFill>
                          <a:effectLst/>
                          <a:latin typeface="Futura Md BT" panose="020B0602020204020303" pitchFamily="34" charset="0"/>
                        </a:rPr>
                        <a:t> (VZÄ)</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de-AT" sz="1700" b="1" i="0" u="none" strike="noStrike" noProof="0">
                          <a:solidFill>
                            <a:schemeClr val="tx1">
                              <a:lumMod val="65000"/>
                              <a:lumOff val="35000"/>
                            </a:schemeClr>
                          </a:solidFill>
                          <a:effectLst/>
                          <a:latin typeface="Futura Lt BT" panose="020B0402020204020303" pitchFamily="34" charset="0"/>
                        </a:rPr>
                        <a:t>12</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de-AT" sz="1700" b="1" i="0" u="none" strike="noStrike" noProof="0">
                          <a:solidFill>
                            <a:schemeClr val="tx1">
                              <a:lumMod val="65000"/>
                              <a:lumOff val="35000"/>
                            </a:schemeClr>
                          </a:solidFill>
                          <a:effectLst/>
                          <a:latin typeface="Futura Lt BT" panose="020B0402020204020303" pitchFamily="34" charset="0"/>
                        </a:rPr>
                        <a:t>25</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de-AT" sz="1700" b="1" i="0" u="none" strike="noStrike" noProof="0">
                          <a:solidFill>
                            <a:schemeClr val="tx1">
                              <a:lumMod val="65000"/>
                              <a:lumOff val="35000"/>
                            </a:schemeClr>
                          </a:solidFill>
                          <a:effectLst/>
                          <a:latin typeface="Futura Lt BT" panose="020B0402020204020303" pitchFamily="34" charset="0"/>
                        </a:rPr>
                        <a:t>VZÄ</a:t>
                      </a:r>
                    </a:p>
                  </a:txBody>
                  <a:tcPr marL="54864" marR="54864" marT="54864" marB="54864"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7166106"/>
                  </a:ext>
                </a:extLst>
              </a:tr>
            </a:tbl>
          </a:graphicData>
        </a:graphic>
      </p:graphicFrame>
    </p:spTree>
    <p:extLst>
      <p:ext uri="{BB962C8B-B14F-4D97-AF65-F5344CB8AC3E}">
        <p14:creationId xmlns:p14="http://schemas.microsoft.com/office/powerpoint/2010/main" val="436701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510C-C1C2-BAE9-7A16-0905FEF222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7F8F05-4F68-309D-103A-A2666FC7495C}"/>
              </a:ext>
            </a:extLst>
          </p:cNvPr>
          <p:cNvSpPr>
            <a:spLocks noGrp="1"/>
          </p:cNvSpPr>
          <p:nvPr>
            <p:ph type="title"/>
          </p:nvPr>
        </p:nvSpPr>
        <p:spPr/>
        <p:txBody>
          <a:bodyPr/>
          <a:lstStyle/>
          <a:p>
            <a:pPr>
              <a:spcBef>
                <a:spcPct val="20000"/>
              </a:spcBef>
            </a:pPr>
            <a:r>
              <a:rPr lang="de-AT" sz="4400">
                <a:sym typeface="Wingdings" panose="05000000000000000000" pitchFamily="2" charset="2"/>
              </a:rPr>
              <a:t>Übung III – Unternehmen</a:t>
            </a:r>
            <a:endParaRPr lang="de-AT" sz="4320" noProof="0">
              <a:solidFill>
                <a:schemeClr val="tx1">
                  <a:lumMod val="65000"/>
                  <a:lumOff val="35000"/>
                </a:schemeClr>
              </a:solidFill>
              <a:latin typeface="Futura Md BT" panose="020B0602020204020303" pitchFamily="34" charset="0"/>
              <a:ea typeface="+mn-ea"/>
            </a:endParaRPr>
          </a:p>
        </p:txBody>
      </p:sp>
      <p:sp>
        <p:nvSpPr>
          <p:cNvPr id="4" name="Foliennummernplatzhalter 3">
            <a:extLst>
              <a:ext uri="{FF2B5EF4-FFF2-40B4-BE49-F238E27FC236}">
                <a16:creationId xmlns:a16="http://schemas.microsoft.com/office/drawing/2014/main" id="{6116377E-AF7E-E616-A390-42FF203954E5}"/>
              </a:ext>
            </a:extLst>
          </p:cNvPr>
          <p:cNvSpPr>
            <a:spLocks noGrp="1"/>
          </p:cNvSpPr>
          <p:nvPr>
            <p:ph type="sldNum" sz="quarter" idx="12"/>
          </p:nvPr>
        </p:nvSpPr>
        <p:spPr/>
        <p:txBody>
          <a:bodyPr/>
          <a:lstStyle/>
          <a:p>
            <a:fld id="{C633AD4E-F2B0-9040-99F6-4D5F538BE1FC}" type="slidenum">
              <a:rPr lang="de-AT" noProof="0" smtClean="0"/>
              <a:t>73</a:t>
            </a:fld>
            <a:endParaRPr lang="de-AT" noProof="0"/>
          </a:p>
        </p:txBody>
      </p:sp>
      <p:sp>
        <p:nvSpPr>
          <p:cNvPr id="7" name="Inhaltsplatzhalter 2">
            <a:extLst>
              <a:ext uri="{FF2B5EF4-FFF2-40B4-BE49-F238E27FC236}">
                <a16:creationId xmlns:a16="http://schemas.microsoft.com/office/drawing/2014/main" id="{9B0A414E-21F5-E430-B29D-E8EF30D279C4}"/>
              </a:ext>
            </a:extLst>
          </p:cNvPr>
          <p:cNvSpPr>
            <a:spLocks noGrp="1"/>
          </p:cNvSpPr>
          <p:nvPr>
            <p:ph idx="1"/>
          </p:nvPr>
        </p:nvSpPr>
        <p:spPr>
          <a:xfrm>
            <a:off x="1237860" y="1461797"/>
            <a:ext cx="10363201" cy="718696"/>
          </a:xfrm>
        </p:spPr>
        <p:txBody>
          <a:bodyPr/>
          <a:lstStyle/>
          <a:p>
            <a:pPr marL="514350" indent="-514350">
              <a:buFont typeface="+mj-lt"/>
              <a:buAutoNum type="arabicPeriod" startAt="2"/>
            </a:pPr>
            <a:r>
              <a:rPr lang="de-AT" noProof="0"/>
              <a:t>Modellierung in </a:t>
            </a:r>
            <a:r>
              <a:rPr lang="de-AT" noProof="0" err="1"/>
              <a:t>SPIonWeb</a:t>
            </a:r>
            <a:endParaRPr lang="de-AT" noProof="0"/>
          </a:p>
        </p:txBody>
      </p:sp>
      <p:pic>
        <p:nvPicPr>
          <p:cNvPr id="8" name="Grafik 7">
            <a:extLst>
              <a:ext uri="{FF2B5EF4-FFF2-40B4-BE49-F238E27FC236}">
                <a16:creationId xmlns:a16="http://schemas.microsoft.com/office/drawing/2014/main" id="{6BF0FC0A-EE76-5162-6004-25990E53A904}"/>
              </a:ext>
            </a:extLst>
          </p:cNvPr>
          <p:cNvPicPr>
            <a:picLocks noChangeAspect="1"/>
          </p:cNvPicPr>
          <p:nvPr/>
        </p:nvPicPr>
        <p:blipFill rotWithShape="1">
          <a:blip r:embed="rId2"/>
          <a:srcRect l="19376" t="68394" r="52603" b="8873"/>
          <a:stretch/>
        </p:blipFill>
        <p:spPr>
          <a:xfrm>
            <a:off x="8831868" y="848929"/>
            <a:ext cx="2914908" cy="1721194"/>
          </a:xfrm>
          <a:prstGeom prst="rect">
            <a:avLst/>
          </a:prstGeom>
        </p:spPr>
      </p:pic>
      <p:sp>
        <p:nvSpPr>
          <p:cNvPr id="26" name="Rechteck: abgerundete Ecken 25">
            <a:extLst>
              <a:ext uri="{FF2B5EF4-FFF2-40B4-BE49-F238E27FC236}">
                <a16:creationId xmlns:a16="http://schemas.microsoft.com/office/drawing/2014/main" id="{7486D135-334B-2FCF-C32F-ACDDA3D99FB3}"/>
              </a:ext>
            </a:extLst>
          </p:cNvPr>
          <p:cNvSpPr/>
          <p:nvPr/>
        </p:nvSpPr>
        <p:spPr>
          <a:xfrm>
            <a:off x="2299185" y="2241877"/>
            <a:ext cx="3368431" cy="556031"/>
          </a:xfrm>
          <a:prstGeom prst="roundRect">
            <a:avLst/>
          </a:prstGeom>
          <a:solidFill>
            <a:srgbClr val="F3DE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1600">
                <a:solidFill>
                  <a:schemeClr val="tx1"/>
                </a:solidFill>
              </a:rPr>
              <a:t>Mein Strommix</a:t>
            </a:r>
          </a:p>
        </p:txBody>
      </p:sp>
      <p:sp>
        <p:nvSpPr>
          <p:cNvPr id="27" name="Rechteck: abgerundete Ecken 26">
            <a:extLst>
              <a:ext uri="{FF2B5EF4-FFF2-40B4-BE49-F238E27FC236}">
                <a16:creationId xmlns:a16="http://schemas.microsoft.com/office/drawing/2014/main" id="{3072F681-F742-480D-1466-3CD1DC6C9BA3}"/>
              </a:ext>
            </a:extLst>
          </p:cNvPr>
          <p:cNvSpPr/>
          <p:nvPr/>
        </p:nvSpPr>
        <p:spPr>
          <a:xfrm>
            <a:off x="2299185" y="2847569"/>
            <a:ext cx="3368431" cy="810031"/>
          </a:xfrm>
          <a:prstGeom prst="roundRect">
            <a:avLst>
              <a:gd name="adj" fmla="val 8223"/>
            </a:avLst>
          </a:prstGeom>
          <a:solidFill>
            <a:srgbClr val="F3DE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solidFill>
                  <a:schemeClr val="tx1"/>
                </a:solidFill>
              </a:rPr>
              <a:t>Heat, borehole heat exchanger, at brine-water heat pump 10kW AT (renewable) </a:t>
            </a:r>
            <a:endParaRPr lang="de-AT" sz="1600">
              <a:solidFill>
                <a:schemeClr val="tx1"/>
              </a:solidFill>
            </a:endParaRPr>
          </a:p>
        </p:txBody>
      </p:sp>
      <p:sp>
        <p:nvSpPr>
          <p:cNvPr id="28" name="Rechteck: abgerundete Ecken 27">
            <a:extLst>
              <a:ext uri="{FF2B5EF4-FFF2-40B4-BE49-F238E27FC236}">
                <a16:creationId xmlns:a16="http://schemas.microsoft.com/office/drawing/2014/main" id="{3C0610B4-F92D-E3CD-928A-1D15394442EE}"/>
              </a:ext>
            </a:extLst>
          </p:cNvPr>
          <p:cNvSpPr/>
          <p:nvPr/>
        </p:nvSpPr>
        <p:spPr>
          <a:xfrm>
            <a:off x="2299185" y="3707261"/>
            <a:ext cx="3368431" cy="556031"/>
          </a:xfrm>
          <a:prstGeom prst="roundRect">
            <a:avLst/>
          </a:prstGeom>
          <a:solidFill>
            <a:srgbClr val="1DA28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1600">
                <a:solidFill>
                  <a:schemeClr val="tx1"/>
                </a:solidFill>
              </a:rPr>
              <a:t>Transport, passenger </a:t>
            </a:r>
            <a:r>
              <a:rPr lang="de-AT" sz="1600" err="1">
                <a:solidFill>
                  <a:schemeClr val="tx1"/>
                </a:solidFill>
              </a:rPr>
              <a:t>car</a:t>
            </a:r>
            <a:r>
              <a:rPr lang="de-AT" sz="1600">
                <a:solidFill>
                  <a:schemeClr val="tx1"/>
                </a:solidFill>
              </a:rPr>
              <a:t> AT (</a:t>
            </a:r>
            <a:r>
              <a:rPr lang="de-AT" sz="1600" err="1">
                <a:solidFill>
                  <a:schemeClr val="tx1"/>
                </a:solidFill>
              </a:rPr>
              <a:t>diesel</a:t>
            </a:r>
            <a:r>
              <a:rPr lang="de-AT" sz="1600">
                <a:solidFill>
                  <a:schemeClr val="tx1"/>
                </a:solidFill>
              </a:rPr>
              <a:t>) </a:t>
            </a:r>
          </a:p>
        </p:txBody>
      </p:sp>
      <p:sp>
        <p:nvSpPr>
          <p:cNvPr id="29" name="Rechteck: abgerundete Ecken 28">
            <a:extLst>
              <a:ext uri="{FF2B5EF4-FFF2-40B4-BE49-F238E27FC236}">
                <a16:creationId xmlns:a16="http://schemas.microsoft.com/office/drawing/2014/main" id="{B6BEDBE8-80B0-9054-78C0-5E1B039ACFBC}"/>
              </a:ext>
            </a:extLst>
          </p:cNvPr>
          <p:cNvSpPr/>
          <p:nvPr/>
        </p:nvSpPr>
        <p:spPr>
          <a:xfrm>
            <a:off x="2299185" y="4312953"/>
            <a:ext cx="3368431" cy="556031"/>
          </a:xfrm>
          <a:prstGeom prst="roundRect">
            <a:avLst/>
          </a:prstGeom>
          <a:solidFill>
            <a:srgbClr val="1DA28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1600">
                <a:solidFill>
                  <a:schemeClr val="tx1"/>
                </a:solidFill>
              </a:rPr>
              <a:t>Transport, </a:t>
            </a:r>
            <a:r>
              <a:rPr lang="de-AT" sz="1600" err="1">
                <a:solidFill>
                  <a:schemeClr val="tx1"/>
                </a:solidFill>
              </a:rPr>
              <a:t>electric</a:t>
            </a:r>
            <a:r>
              <a:rPr lang="de-AT" sz="1600">
                <a:solidFill>
                  <a:schemeClr val="tx1"/>
                </a:solidFill>
              </a:rPr>
              <a:t> passenger </a:t>
            </a:r>
            <a:r>
              <a:rPr lang="de-AT" sz="1600" err="1">
                <a:solidFill>
                  <a:schemeClr val="tx1"/>
                </a:solidFill>
              </a:rPr>
              <a:t>car</a:t>
            </a:r>
            <a:r>
              <a:rPr lang="de-AT" sz="1600">
                <a:solidFill>
                  <a:schemeClr val="tx1"/>
                </a:solidFill>
              </a:rPr>
              <a:t> AT </a:t>
            </a:r>
          </a:p>
        </p:txBody>
      </p:sp>
      <p:sp>
        <p:nvSpPr>
          <p:cNvPr id="30" name="Rechteck: abgerundete Ecken 29">
            <a:extLst>
              <a:ext uri="{FF2B5EF4-FFF2-40B4-BE49-F238E27FC236}">
                <a16:creationId xmlns:a16="http://schemas.microsoft.com/office/drawing/2014/main" id="{0C6D3DE6-A434-B8FF-AFE6-70FE1B955610}"/>
              </a:ext>
            </a:extLst>
          </p:cNvPr>
          <p:cNvSpPr/>
          <p:nvPr/>
        </p:nvSpPr>
        <p:spPr>
          <a:xfrm>
            <a:off x="2299185" y="4918645"/>
            <a:ext cx="3368431" cy="556031"/>
          </a:xfrm>
          <a:prstGeom prst="roundRect">
            <a:avLst/>
          </a:prstGeom>
          <a:solidFill>
            <a:srgbClr val="1DA28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1600">
                <a:solidFill>
                  <a:schemeClr val="tx1"/>
                </a:solidFill>
              </a:rPr>
              <a:t>Transport, </a:t>
            </a:r>
            <a:r>
              <a:rPr lang="de-AT" sz="1600" err="1">
                <a:solidFill>
                  <a:schemeClr val="tx1"/>
                </a:solidFill>
              </a:rPr>
              <a:t>airplane</a:t>
            </a:r>
            <a:r>
              <a:rPr lang="de-AT" sz="1600">
                <a:solidFill>
                  <a:schemeClr val="tx1"/>
                </a:solidFill>
              </a:rPr>
              <a:t>, Europe (</a:t>
            </a:r>
            <a:r>
              <a:rPr lang="de-AT" sz="1600" err="1">
                <a:solidFill>
                  <a:schemeClr val="tx1"/>
                </a:solidFill>
              </a:rPr>
              <a:t>continental</a:t>
            </a:r>
            <a:r>
              <a:rPr lang="de-AT" sz="1600">
                <a:solidFill>
                  <a:schemeClr val="tx1"/>
                </a:solidFill>
              </a:rPr>
              <a:t>) </a:t>
            </a:r>
            <a:r>
              <a:rPr lang="de-AT" sz="1600" err="1">
                <a:solidFill>
                  <a:schemeClr val="tx1"/>
                </a:solidFill>
              </a:rPr>
              <a:t>departing</a:t>
            </a:r>
            <a:r>
              <a:rPr lang="de-AT" sz="1600">
                <a:solidFill>
                  <a:schemeClr val="tx1"/>
                </a:solidFill>
              </a:rPr>
              <a:t> </a:t>
            </a:r>
            <a:r>
              <a:rPr lang="de-AT" sz="1600" err="1">
                <a:solidFill>
                  <a:schemeClr val="tx1"/>
                </a:solidFill>
              </a:rPr>
              <a:t>from</a:t>
            </a:r>
            <a:r>
              <a:rPr lang="de-AT" sz="1600">
                <a:solidFill>
                  <a:schemeClr val="tx1"/>
                </a:solidFill>
              </a:rPr>
              <a:t> AT </a:t>
            </a:r>
          </a:p>
        </p:txBody>
      </p:sp>
      <p:sp>
        <p:nvSpPr>
          <p:cNvPr id="31" name="Rechteck: abgerundete Ecken 30">
            <a:extLst>
              <a:ext uri="{FF2B5EF4-FFF2-40B4-BE49-F238E27FC236}">
                <a16:creationId xmlns:a16="http://schemas.microsoft.com/office/drawing/2014/main" id="{CA76821A-2D0B-B535-ABB8-1F85B10C7E78}"/>
              </a:ext>
            </a:extLst>
          </p:cNvPr>
          <p:cNvSpPr/>
          <p:nvPr/>
        </p:nvSpPr>
        <p:spPr>
          <a:xfrm>
            <a:off x="2299184" y="6130029"/>
            <a:ext cx="3368431" cy="556031"/>
          </a:xfrm>
          <a:prstGeom prst="roundRect">
            <a:avLst/>
          </a:prstGeom>
          <a:solidFill>
            <a:srgbClr val="CCD4C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solidFill>
                  <a:schemeClr val="tx1"/>
                </a:solidFill>
              </a:rPr>
              <a:t>Treatment of municipal solid waste, incineration </a:t>
            </a:r>
            <a:endParaRPr lang="de-AT" sz="1600">
              <a:solidFill>
                <a:schemeClr val="tx1"/>
              </a:solidFill>
            </a:endParaRPr>
          </a:p>
        </p:txBody>
      </p:sp>
      <p:sp>
        <p:nvSpPr>
          <p:cNvPr id="32" name="Rechteck: abgerundete Ecken 31">
            <a:extLst>
              <a:ext uri="{FF2B5EF4-FFF2-40B4-BE49-F238E27FC236}">
                <a16:creationId xmlns:a16="http://schemas.microsoft.com/office/drawing/2014/main" id="{722477EF-B995-8340-70AD-4F0C69303DA3}"/>
              </a:ext>
            </a:extLst>
          </p:cNvPr>
          <p:cNvSpPr/>
          <p:nvPr/>
        </p:nvSpPr>
        <p:spPr>
          <a:xfrm>
            <a:off x="2299185" y="5524337"/>
            <a:ext cx="3368431" cy="556031"/>
          </a:xfrm>
          <a:prstGeom prst="roundRect">
            <a:avLst/>
          </a:prstGeom>
          <a:solidFill>
            <a:srgbClr val="7EB34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AT" sz="1600">
                <a:solidFill>
                  <a:schemeClr val="tx1"/>
                </a:solidFill>
              </a:rPr>
              <a:t>Paper </a:t>
            </a:r>
          </a:p>
        </p:txBody>
      </p:sp>
      <p:sp>
        <p:nvSpPr>
          <p:cNvPr id="33" name="Rechteck: abgerundete Ecken 32">
            <a:extLst>
              <a:ext uri="{FF2B5EF4-FFF2-40B4-BE49-F238E27FC236}">
                <a16:creationId xmlns:a16="http://schemas.microsoft.com/office/drawing/2014/main" id="{3E208A00-1AB6-C31C-FBA1-2790580A138C}"/>
              </a:ext>
            </a:extLst>
          </p:cNvPr>
          <p:cNvSpPr/>
          <p:nvPr/>
        </p:nvSpPr>
        <p:spPr>
          <a:xfrm>
            <a:off x="5717705" y="2241877"/>
            <a:ext cx="1512988" cy="556031"/>
          </a:xfrm>
          <a:prstGeom prst="roundRect">
            <a:avLst/>
          </a:prstGeom>
          <a:solidFill>
            <a:schemeClr val="bg1"/>
          </a:solidFill>
          <a:ln w="19050">
            <a:solidFill>
              <a:srgbClr val="F3DE2C"/>
            </a:solidFill>
          </a:ln>
        </p:spPr>
        <p:style>
          <a:lnRef idx="0">
            <a:scrgbClr r="0" g="0" b="0"/>
          </a:lnRef>
          <a:fillRef idx="0">
            <a:scrgbClr r="0" g="0" b="0"/>
          </a:fillRef>
          <a:effectRef idx="0">
            <a:scrgbClr r="0" g="0" b="0"/>
          </a:effectRef>
          <a:fontRef idx="minor">
            <a:schemeClr val="lt1"/>
          </a:fontRef>
        </p:style>
        <p:txBody>
          <a:bodyPr rtlCol="0" anchor="ctr"/>
          <a:lstStyle/>
          <a:p>
            <a:pPr algn="r"/>
            <a:r>
              <a:rPr lang="de-AT" sz="1600">
                <a:solidFill>
                  <a:schemeClr val="tx1"/>
                </a:solidFill>
              </a:rPr>
              <a:t>30 000 kWh</a:t>
            </a:r>
          </a:p>
        </p:txBody>
      </p:sp>
      <p:sp>
        <p:nvSpPr>
          <p:cNvPr id="34" name="Rechteck: abgerundete Ecken 33">
            <a:extLst>
              <a:ext uri="{FF2B5EF4-FFF2-40B4-BE49-F238E27FC236}">
                <a16:creationId xmlns:a16="http://schemas.microsoft.com/office/drawing/2014/main" id="{21DAA779-46EF-7907-2D61-C534C74813C4}"/>
              </a:ext>
            </a:extLst>
          </p:cNvPr>
          <p:cNvSpPr/>
          <p:nvPr/>
        </p:nvSpPr>
        <p:spPr>
          <a:xfrm>
            <a:off x="5717705" y="2847569"/>
            <a:ext cx="1512988" cy="810031"/>
          </a:xfrm>
          <a:prstGeom prst="roundRect">
            <a:avLst>
              <a:gd name="adj" fmla="val 8223"/>
            </a:avLst>
          </a:prstGeom>
          <a:solidFill>
            <a:schemeClr val="bg1"/>
          </a:solidFill>
          <a:ln w="19050">
            <a:solidFill>
              <a:srgbClr val="F3DE2C"/>
            </a:solidFill>
          </a:ln>
        </p:spPr>
        <p:style>
          <a:lnRef idx="0">
            <a:scrgbClr r="0" g="0" b="0"/>
          </a:lnRef>
          <a:fillRef idx="0">
            <a:scrgbClr r="0" g="0" b="0"/>
          </a:fillRef>
          <a:effectRef idx="0">
            <a:scrgbClr r="0" g="0" b="0"/>
          </a:effectRef>
          <a:fontRef idx="minor">
            <a:schemeClr val="lt1"/>
          </a:fontRef>
        </p:style>
        <p:txBody>
          <a:bodyPr rtlCol="0" anchor="ctr"/>
          <a:lstStyle/>
          <a:p>
            <a:pPr algn="r"/>
            <a:r>
              <a:rPr lang="de-AT" sz="1600">
                <a:solidFill>
                  <a:schemeClr val="tx1"/>
                </a:solidFill>
              </a:rPr>
              <a:t>120 000 kWh</a:t>
            </a:r>
          </a:p>
        </p:txBody>
      </p:sp>
      <p:sp>
        <p:nvSpPr>
          <p:cNvPr id="35" name="Rechteck: abgerundete Ecken 34">
            <a:extLst>
              <a:ext uri="{FF2B5EF4-FFF2-40B4-BE49-F238E27FC236}">
                <a16:creationId xmlns:a16="http://schemas.microsoft.com/office/drawing/2014/main" id="{13B308F7-ACD5-A2D5-8C1C-D2D7777DD290}"/>
              </a:ext>
            </a:extLst>
          </p:cNvPr>
          <p:cNvSpPr/>
          <p:nvPr/>
        </p:nvSpPr>
        <p:spPr>
          <a:xfrm>
            <a:off x="5717705" y="3707261"/>
            <a:ext cx="1512989" cy="556031"/>
          </a:xfrm>
          <a:prstGeom prst="roundRect">
            <a:avLst/>
          </a:prstGeom>
          <a:solidFill>
            <a:schemeClr val="bg1"/>
          </a:solidFill>
          <a:ln w="19050">
            <a:solidFill>
              <a:srgbClr val="1DA281"/>
            </a:solidFill>
          </a:ln>
        </p:spPr>
        <p:style>
          <a:lnRef idx="0">
            <a:scrgbClr r="0" g="0" b="0"/>
          </a:lnRef>
          <a:fillRef idx="0">
            <a:scrgbClr r="0" g="0" b="0"/>
          </a:fillRef>
          <a:effectRef idx="0">
            <a:scrgbClr r="0" g="0" b="0"/>
          </a:effectRef>
          <a:fontRef idx="minor">
            <a:schemeClr val="lt1"/>
          </a:fontRef>
        </p:style>
        <p:txBody>
          <a:bodyPr rtlCol="0" anchor="ctr"/>
          <a:lstStyle/>
          <a:p>
            <a:pPr algn="r"/>
            <a:r>
              <a:rPr lang="de-AT" sz="1600">
                <a:solidFill>
                  <a:schemeClr val="tx1"/>
                </a:solidFill>
              </a:rPr>
              <a:t>150 000 </a:t>
            </a:r>
            <a:r>
              <a:rPr lang="de-AT" sz="1600" err="1">
                <a:solidFill>
                  <a:schemeClr val="tx1"/>
                </a:solidFill>
              </a:rPr>
              <a:t>pkm</a:t>
            </a:r>
            <a:endParaRPr lang="de-AT" sz="1600">
              <a:solidFill>
                <a:schemeClr val="tx1"/>
              </a:solidFill>
            </a:endParaRPr>
          </a:p>
        </p:txBody>
      </p:sp>
      <p:sp>
        <p:nvSpPr>
          <p:cNvPr id="36" name="Rechteck: abgerundete Ecken 35">
            <a:extLst>
              <a:ext uri="{FF2B5EF4-FFF2-40B4-BE49-F238E27FC236}">
                <a16:creationId xmlns:a16="http://schemas.microsoft.com/office/drawing/2014/main" id="{C4278CEC-EB04-DF6B-8D40-132774C8D70B}"/>
              </a:ext>
            </a:extLst>
          </p:cNvPr>
          <p:cNvSpPr/>
          <p:nvPr/>
        </p:nvSpPr>
        <p:spPr>
          <a:xfrm>
            <a:off x="5717705" y="4312953"/>
            <a:ext cx="1512988" cy="556031"/>
          </a:xfrm>
          <a:prstGeom prst="roundRect">
            <a:avLst/>
          </a:prstGeom>
          <a:solidFill>
            <a:schemeClr val="bg1"/>
          </a:solidFill>
          <a:ln w="19050">
            <a:solidFill>
              <a:srgbClr val="1DA281"/>
            </a:solidFill>
          </a:ln>
        </p:spPr>
        <p:style>
          <a:lnRef idx="0">
            <a:scrgbClr r="0" g="0" b="0"/>
          </a:lnRef>
          <a:fillRef idx="0">
            <a:scrgbClr r="0" g="0" b="0"/>
          </a:fillRef>
          <a:effectRef idx="0">
            <a:scrgbClr r="0" g="0" b="0"/>
          </a:effectRef>
          <a:fontRef idx="minor">
            <a:schemeClr val="lt1"/>
          </a:fontRef>
        </p:style>
        <p:txBody>
          <a:bodyPr rtlCol="0" anchor="ctr"/>
          <a:lstStyle/>
          <a:p>
            <a:pPr algn="r"/>
            <a:r>
              <a:rPr lang="de-AT" sz="1600">
                <a:solidFill>
                  <a:schemeClr val="tx1"/>
                </a:solidFill>
              </a:rPr>
              <a:t>300 000 </a:t>
            </a:r>
            <a:r>
              <a:rPr lang="de-AT" sz="1600" err="1">
                <a:solidFill>
                  <a:schemeClr val="tx1"/>
                </a:solidFill>
              </a:rPr>
              <a:t>pkm</a:t>
            </a:r>
            <a:endParaRPr lang="de-AT" sz="1600">
              <a:solidFill>
                <a:schemeClr val="tx1"/>
              </a:solidFill>
            </a:endParaRPr>
          </a:p>
        </p:txBody>
      </p:sp>
      <p:sp>
        <p:nvSpPr>
          <p:cNvPr id="37" name="Rechteck: abgerundete Ecken 36">
            <a:extLst>
              <a:ext uri="{FF2B5EF4-FFF2-40B4-BE49-F238E27FC236}">
                <a16:creationId xmlns:a16="http://schemas.microsoft.com/office/drawing/2014/main" id="{0DF40B14-BAC4-9D76-7507-0AC76D3EE015}"/>
              </a:ext>
            </a:extLst>
          </p:cNvPr>
          <p:cNvSpPr/>
          <p:nvPr/>
        </p:nvSpPr>
        <p:spPr>
          <a:xfrm>
            <a:off x="5717705" y="4918645"/>
            <a:ext cx="1512988" cy="556031"/>
          </a:xfrm>
          <a:prstGeom prst="roundRect">
            <a:avLst/>
          </a:prstGeom>
          <a:solidFill>
            <a:schemeClr val="bg1"/>
          </a:solidFill>
          <a:ln w="19050">
            <a:solidFill>
              <a:srgbClr val="1DA281"/>
            </a:solidFill>
          </a:ln>
        </p:spPr>
        <p:style>
          <a:lnRef idx="0">
            <a:scrgbClr r="0" g="0" b="0"/>
          </a:lnRef>
          <a:fillRef idx="0">
            <a:scrgbClr r="0" g="0" b="0"/>
          </a:fillRef>
          <a:effectRef idx="0">
            <a:scrgbClr r="0" g="0" b="0"/>
          </a:effectRef>
          <a:fontRef idx="minor">
            <a:schemeClr val="lt1"/>
          </a:fontRef>
        </p:style>
        <p:txBody>
          <a:bodyPr rtlCol="0" anchor="ctr"/>
          <a:lstStyle/>
          <a:p>
            <a:pPr algn="r"/>
            <a:r>
              <a:rPr lang="de-AT" sz="1600">
                <a:solidFill>
                  <a:schemeClr val="tx1"/>
                </a:solidFill>
              </a:rPr>
              <a:t>100 000 </a:t>
            </a:r>
            <a:r>
              <a:rPr lang="de-AT" sz="1600" err="1">
                <a:solidFill>
                  <a:schemeClr val="tx1"/>
                </a:solidFill>
              </a:rPr>
              <a:t>pkm</a:t>
            </a:r>
            <a:endParaRPr lang="de-AT" sz="1600">
              <a:solidFill>
                <a:schemeClr val="tx1"/>
              </a:solidFill>
            </a:endParaRPr>
          </a:p>
        </p:txBody>
      </p:sp>
      <p:sp>
        <p:nvSpPr>
          <p:cNvPr id="38" name="Rechteck: abgerundete Ecken 37">
            <a:extLst>
              <a:ext uri="{FF2B5EF4-FFF2-40B4-BE49-F238E27FC236}">
                <a16:creationId xmlns:a16="http://schemas.microsoft.com/office/drawing/2014/main" id="{4F31BE88-0E08-BAA8-2774-06E565456FF2}"/>
              </a:ext>
            </a:extLst>
          </p:cNvPr>
          <p:cNvSpPr/>
          <p:nvPr/>
        </p:nvSpPr>
        <p:spPr>
          <a:xfrm>
            <a:off x="5717704" y="6130029"/>
            <a:ext cx="1512988" cy="556031"/>
          </a:xfrm>
          <a:prstGeom prst="roundRect">
            <a:avLst/>
          </a:prstGeom>
          <a:solidFill>
            <a:schemeClr val="bg1"/>
          </a:solidFill>
          <a:ln w="19050">
            <a:solidFill>
              <a:srgbClr val="CCD4CC"/>
            </a:solidFill>
          </a:ln>
        </p:spPr>
        <p:style>
          <a:lnRef idx="0">
            <a:scrgbClr r="0" g="0" b="0"/>
          </a:lnRef>
          <a:fillRef idx="0">
            <a:scrgbClr r="0" g="0" b="0"/>
          </a:fillRef>
          <a:effectRef idx="0">
            <a:scrgbClr r="0" g="0" b="0"/>
          </a:effectRef>
          <a:fontRef idx="minor">
            <a:schemeClr val="lt1"/>
          </a:fontRef>
        </p:style>
        <p:txBody>
          <a:bodyPr rtlCol="0" anchor="ctr"/>
          <a:lstStyle/>
          <a:p>
            <a:pPr algn="r"/>
            <a:r>
              <a:rPr lang="de-AT" sz="1600">
                <a:solidFill>
                  <a:schemeClr val="tx1"/>
                </a:solidFill>
              </a:rPr>
              <a:t>1 100 kg</a:t>
            </a:r>
          </a:p>
        </p:txBody>
      </p:sp>
      <p:sp>
        <p:nvSpPr>
          <p:cNvPr id="39" name="Rechteck: abgerundete Ecken 38">
            <a:extLst>
              <a:ext uri="{FF2B5EF4-FFF2-40B4-BE49-F238E27FC236}">
                <a16:creationId xmlns:a16="http://schemas.microsoft.com/office/drawing/2014/main" id="{5A546B63-F6D4-80CC-06A7-196A92F2E4E8}"/>
              </a:ext>
            </a:extLst>
          </p:cNvPr>
          <p:cNvSpPr/>
          <p:nvPr/>
        </p:nvSpPr>
        <p:spPr>
          <a:xfrm>
            <a:off x="5717705" y="5524337"/>
            <a:ext cx="1512988" cy="556031"/>
          </a:xfrm>
          <a:prstGeom prst="roundRect">
            <a:avLst/>
          </a:prstGeom>
          <a:solidFill>
            <a:schemeClr val="bg1"/>
          </a:solidFill>
          <a:ln w="19050">
            <a:solidFill>
              <a:srgbClr val="7EB34D"/>
            </a:solidFill>
          </a:ln>
        </p:spPr>
        <p:style>
          <a:lnRef idx="0">
            <a:scrgbClr r="0" g="0" b="0"/>
          </a:lnRef>
          <a:fillRef idx="0">
            <a:scrgbClr r="0" g="0" b="0"/>
          </a:fillRef>
          <a:effectRef idx="0">
            <a:scrgbClr r="0" g="0" b="0"/>
          </a:effectRef>
          <a:fontRef idx="minor">
            <a:schemeClr val="lt1"/>
          </a:fontRef>
        </p:style>
        <p:txBody>
          <a:bodyPr rtlCol="0" anchor="ctr"/>
          <a:lstStyle/>
          <a:p>
            <a:pPr algn="r"/>
            <a:r>
              <a:rPr lang="de-AT" sz="1600">
                <a:solidFill>
                  <a:schemeClr val="tx1"/>
                </a:solidFill>
              </a:rPr>
              <a:t>500 kg </a:t>
            </a:r>
          </a:p>
        </p:txBody>
      </p:sp>
      <p:sp>
        <p:nvSpPr>
          <p:cNvPr id="40" name="Rechteck: abgerundete Ecken 39">
            <a:extLst>
              <a:ext uri="{FF2B5EF4-FFF2-40B4-BE49-F238E27FC236}">
                <a16:creationId xmlns:a16="http://schemas.microsoft.com/office/drawing/2014/main" id="{3984C5BB-B22D-88C8-E4C4-9D667B8F279D}"/>
              </a:ext>
            </a:extLst>
          </p:cNvPr>
          <p:cNvSpPr/>
          <p:nvPr/>
        </p:nvSpPr>
        <p:spPr>
          <a:xfrm>
            <a:off x="8079146" y="3657600"/>
            <a:ext cx="2519980" cy="1561937"/>
          </a:xfrm>
          <a:prstGeom prst="roundRect">
            <a:avLst>
              <a:gd name="adj" fmla="val 8223"/>
            </a:avLst>
          </a:prstGeom>
          <a:solidFill>
            <a:schemeClr val="bg1">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err="1">
                <a:solidFill>
                  <a:schemeClr val="tx1"/>
                </a:solidFill>
              </a:rPr>
              <a:t>Bürobetrieb</a:t>
            </a:r>
            <a:r>
              <a:rPr lang="en-US" sz="1600">
                <a:solidFill>
                  <a:schemeClr val="tx1"/>
                </a:solidFill>
              </a:rPr>
              <a:t> </a:t>
            </a:r>
            <a:r>
              <a:rPr lang="en-US" sz="1600" err="1">
                <a:solidFill>
                  <a:schemeClr val="tx1"/>
                </a:solidFill>
              </a:rPr>
              <a:t>Firma</a:t>
            </a:r>
            <a:r>
              <a:rPr lang="en-US" sz="1600">
                <a:solidFill>
                  <a:schemeClr val="tx1"/>
                </a:solidFill>
              </a:rPr>
              <a:t> X 2023</a:t>
            </a:r>
          </a:p>
          <a:p>
            <a:pPr algn="ctr"/>
            <a:r>
              <a:rPr lang="en-US" sz="1600">
                <a:solidFill>
                  <a:schemeClr val="tx1"/>
                </a:solidFill>
              </a:rPr>
              <a:t>[#]</a:t>
            </a:r>
            <a:endParaRPr lang="de-AT" sz="1600">
              <a:solidFill>
                <a:schemeClr val="tx1"/>
              </a:solidFill>
            </a:endParaRPr>
          </a:p>
        </p:txBody>
      </p:sp>
      <p:cxnSp>
        <p:nvCxnSpPr>
          <p:cNvPr id="42" name="Gerade Verbindung mit Pfeil 41">
            <a:extLst>
              <a:ext uri="{FF2B5EF4-FFF2-40B4-BE49-F238E27FC236}">
                <a16:creationId xmlns:a16="http://schemas.microsoft.com/office/drawing/2014/main" id="{DDFE0747-92B0-0D05-B5BF-F68B09EA8037}"/>
              </a:ext>
            </a:extLst>
          </p:cNvPr>
          <p:cNvCxnSpPr>
            <a:cxnSpLocks/>
            <a:stCxn id="33" idx="3"/>
            <a:endCxn id="40" idx="1"/>
          </p:cNvCxnSpPr>
          <p:nvPr/>
        </p:nvCxnSpPr>
        <p:spPr>
          <a:xfrm>
            <a:off x="7230693" y="2519893"/>
            <a:ext cx="848453" cy="1918676"/>
          </a:xfrm>
          <a:prstGeom prst="straightConnector1">
            <a:avLst/>
          </a:prstGeom>
          <a:ln>
            <a:solidFill>
              <a:srgbClr val="F3DE2C"/>
            </a:solidFill>
            <a:tailEnd type="triangle"/>
          </a:ln>
        </p:spPr>
        <p:style>
          <a:lnRef idx="2">
            <a:schemeClr val="accent1"/>
          </a:lnRef>
          <a:fillRef idx="0">
            <a:schemeClr val="accent1"/>
          </a:fillRef>
          <a:effectRef idx="1">
            <a:schemeClr val="accent1"/>
          </a:effectRef>
          <a:fontRef idx="minor">
            <a:schemeClr val="tx1"/>
          </a:fontRef>
        </p:style>
      </p:cxnSp>
      <p:cxnSp>
        <p:nvCxnSpPr>
          <p:cNvPr id="43" name="Gerade Verbindung mit Pfeil 42">
            <a:extLst>
              <a:ext uri="{FF2B5EF4-FFF2-40B4-BE49-F238E27FC236}">
                <a16:creationId xmlns:a16="http://schemas.microsoft.com/office/drawing/2014/main" id="{189E10E8-B6BE-7EC7-81B3-7F9984BE6FEE}"/>
              </a:ext>
            </a:extLst>
          </p:cNvPr>
          <p:cNvCxnSpPr>
            <a:cxnSpLocks/>
            <a:stCxn id="34" idx="3"/>
            <a:endCxn id="40" idx="1"/>
          </p:cNvCxnSpPr>
          <p:nvPr/>
        </p:nvCxnSpPr>
        <p:spPr>
          <a:xfrm>
            <a:off x="7230693" y="3252585"/>
            <a:ext cx="848453" cy="1185984"/>
          </a:xfrm>
          <a:prstGeom prst="straightConnector1">
            <a:avLst/>
          </a:prstGeom>
          <a:ln>
            <a:solidFill>
              <a:srgbClr val="F3DE2C"/>
            </a:solidFill>
            <a:tailEnd type="triangle"/>
          </a:ln>
        </p:spPr>
        <p:style>
          <a:lnRef idx="2">
            <a:schemeClr val="accent1"/>
          </a:lnRef>
          <a:fillRef idx="0">
            <a:schemeClr val="accent1"/>
          </a:fillRef>
          <a:effectRef idx="1">
            <a:schemeClr val="accent1"/>
          </a:effectRef>
          <a:fontRef idx="minor">
            <a:schemeClr val="tx1"/>
          </a:fontRef>
        </p:style>
      </p:cxnSp>
      <p:cxnSp>
        <p:nvCxnSpPr>
          <p:cNvPr id="46" name="Gerade Verbindung mit Pfeil 45">
            <a:extLst>
              <a:ext uri="{FF2B5EF4-FFF2-40B4-BE49-F238E27FC236}">
                <a16:creationId xmlns:a16="http://schemas.microsoft.com/office/drawing/2014/main" id="{8AC17F74-A36A-BE10-7027-282895796CCF}"/>
              </a:ext>
            </a:extLst>
          </p:cNvPr>
          <p:cNvCxnSpPr>
            <a:cxnSpLocks/>
            <a:stCxn id="35" idx="3"/>
            <a:endCxn id="40" idx="1"/>
          </p:cNvCxnSpPr>
          <p:nvPr/>
        </p:nvCxnSpPr>
        <p:spPr>
          <a:xfrm>
            <a:off x="7230694" y="3985277"/>
            <a:ext cx="848452" cy="453292"/>
          </a:xfrm>
          <a:prstGeom prst="straightConnector1">
            <a:avLst/>
          </a:prstGeom>
          <a:ln>
            <a:solidFill>
              <a:srgbClr val="1DA28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Gerade Verbindung mit Pfeil 48">
            <a:extLst>
              <a:ext uri="{FF2B5EF4-FFF2-40B4-BE49-F238E27FC236}">
                <a16:creationId xmlns:a16="http://schemas.microsoft.com/office/drawing/2014/main" id="{CB298924-C591-2850-9276-C987093ED252}"/>
              </a:ext>
            </a:extLst>
          </p:cNvPr>
          <p:cNvCxnSpPr>
            <a:cxnSpLocks/>
            <a:stCxn id="36" idx="3"/>
            <a:endCxn id="40" idx="1"/>
          </p:cNvCxnSpPr>
          <p:nvPr/>
        </p:nvCxnSpPr>
        <p:spPr>
          <a:xfrm flipV="1">
            <a:off x="7230693" y="4438569"/>
            <a:ext cx="848453" cy="152400"/>
          </a:xfrm>
          <a:prstGeom prst="straightConnector1">
            <a:avLst/>
          </a:prstGeom>
          <a:ln>
            <a:solidFill>
              <a:srgbClr val="1DA28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Gerade Verbindung mit Pfeil 51">
            <a:extLst>
              <a:ext uri="{FF2B5EF4-FFF2-40B4-BE49-F238E27FC236}">
                <a16:creationId xmlns:a16="http://schemas.microsoft.com/office/drawing/2014/main" id="{6559F145-9D9A-8508-00FC-38370085ECC7}"/>
              </a:ext>
            </a:extLst>
          </p:cNvPr>
          <p:cNvCxnSpPr>
            <a:cxnSpLocks/>
            <a:stCxn id="37" idx="3"/>
          </p:cNvCxnSpPr>
          <p:nvPr/>
        </p:nvCxnSpPr>
        <p:spPr>
          <a:xfrm flipV="1">
            <a:off x="7230693" y="4450007"/>
            <a:ext cx="848451" cy="746654"/>
          </a:xfrm>
          <a:prstGeom prst="straightConnector1">
            <a:avLst/>
          </a:prstGeom>
          <a:ln>
            <a:solidFill>
              <a:srgbClr val="1DA28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Gerade Verbindung mit Pfeil 54">
            <a:extLst>
              <a:ext uri="{FF2B5EF4-FFF2-40B4-BE49-F238E27FC236}">
                <a16:creationId xmlns:a16="http://schemas.microsoft.com/office/drawing/2014/main" id="{37434947-E2C9-46F2-05AC-DC638D7CBDB8}"/>
              </a:ext>
            </a:extLst>
          </p:cNvPr>
          <p:cNvCxnSpPr>
            <a:cxnSpLocks/>
            <a:stCxn id="39" idx="3"/>
            <a:endCxn id="40" idx="1"/>
          </p:cNvCxnSpPr>
          <p:nvPr/>
        </p:nvCxnSpPr>
        <p:spPr>
          <a:xfrm flipV="1">
            <a:off x="7230693" y="4438569"/>
            <a:ext cx="848453" cy="1363784"/>
          </a:xfrm>
          <a:prstGeom prst="straightConnector1">
            <a:avLst/>
          </a:prstGeom>
          <a:ln>
            <a:solidFill>
              <a:srgbClr val="7EB34D"/>
            </a:solidFill>
            <a:tailEnd type="triangle"/>
          </a:ln>
        </p:spPr>
        <p:style>
          <a:lnRef idx="2">
            <a:schemeClr val="accent1"/>
          </a:lnRef>
          <a:fillRef idx="0">
            <a:schemeClr val="accent1"/>
          </a:fillRef>
          <a:effectRef idx="1">
            <a:schemeClr val="accent1"/>
          </a:effectRef>
          <a:fontRef idx="minor">
            <a:schemeClr val="tx1"/>
          </a:fontRef>
        </p:style>
      </p:cxnSp>
      <p:cxnSp>
        <p:nvCxnSpPr>
          <p:cNvPr id="58" name="Gerade Verbindung mit Pfeil 57">
            <a:extLst>
              <a:ext uri="{FF2B5EF4-FFF2-40B4-BE49-F238E27FC236}">
                <a16:creationId xmlns:a16="http://schemas.microsoft.com/office/drawing/2014/main" id="{8511FB84-F963-A165-9446-A9091059B5DA}"/>
              </a:ext>
            </a:extLst>
          </p:cNvPr>
          <p:cNvCxnSpPr>
            <a:cxnSpLocks/>
            <a:stCxn id="38" idx="3"/>
            <a:endCxn id="40" idx="1"/>
          </p:cNvCxnSpPr>
          <p:nvPr/>
        </p:nvCxnSpPr>
        <p:spPr>
          <a:xfrm flipV="1">
            <a:off x="7230692" y="4438569"/>
            <a:ext cx="848454" cy="1969476"/>
          </a:xfrm>
          <a:prstGeom prst="straightConnector1">
            <a:avLst/>
          </a:prstGeom>
          <a:ln>
            <a:solidFill>
              <a:srgbClr val="CCD4CC"/>
            </a:solidFill>
            <a:tailEnd type="triangle"/>
          </a:ln>
        </p:spPr>
        <p:style>
          <a:lnRef idx="2">
            <a:schemeClr val="accent1"/>
          </a:lnRef>
          <a:fillRef idx="0">
            <a:schemeClr val="accent1"/>
          </a:fillRef>
          <a:effectRef idx="1">
            <a:schemeClr val="accent1"/>
          </a:effectRef>
          <a:fontRef idx="minor">
            <a:schemeClr val="tx1"/>
          </a:fontRef>
        </p:style>
      </p:cxnSp>
      <p:pic>
        <p:nvPicPr>
          <p:cNvPr id="3" name="Grafik 2" descr="Feuer">
            <a:extLst>
              <a:ext uri="{FF2B5EF4-FFF2-40B4-BE49-F238E27FC236}">
                <a16:creationId xmlns:a16="http://schemas.microsoft.com/office/drawing/2014/main" id="{8E994AB1-5982-455E-8924-AFBAFEFF26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11866" y="2965857"/>
            <a:ext cx="540000" cy="540000"/>
          </a:xfrm>
          <a:prstGeom prst="rect">
            <a:avLst/>
          </a:prstGeom>
        </p:spPr>
      </p:pic>
      <p:pic>
        <p:nvPicPr>
          <p:cNvPr id="5" name="Grafik 4" descr="Blitzschlag">
            <a:extLst>
              <a:ext uri="{FF2B5EF4-FFF2-40B4-BE49-F238E27FC236}">
                <a16:creationId xmlns:a16="http://schemas.microsoft.com/office/drawing/2014/main" id="{D54A2697-8935-431A-6056-C64C95FB5AE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857519" y="2249892"/>
            <a:ext cx="540000" cy="540000"/>
          </a:xfrm>
          <a:prstGeom prst="rect">
            <a:avLst/>
          </a:prstGeom>
        </p:spPr>
      </p:pic>
      <p:pic>
        <p:nvPicPr>
          <p:cNvPr id="6" name="Grafik 5" descr="Auto">
            <a:extLst>
              <a:ext uri="{FF2B5EF4-FFF2-40B4-BE49-F238E27FC236}">
                <a16:creationId xmlns:a16="http://schemas.microsoft.com/office/drawing/2014/main" id="{DE1EE36F-B03D-E4DA-7DA0-47FFC5A535F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95184" y="3733276"/>
            <a:ext cx="504000" cy="504000"/>
          </a:xfrm>
          <a:prstGeom prst="rect">
            <a:avLst/>
          </a:prstGeom>
        </p:spPr>
      </p:pic>
      <p:pic>
        <p:nvPicPr>
          <p:cNvPr id="9" name="Grafik 8" descr="Auto">
            <a:extLst>
              <a:ext uri="{FF2B5EF4-FFF2-40B4-BE49-F238E27FC236}">
                <a16:creationId xmlns:a16="http://schemas.microsoft.com/office/drawing/2014/main" id="{D15A8BEC-3986-0B3C-6A41-2095F45D311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95184" y="4351976"/>
            <a:ext cx="504000" cy="504000"/>
          </a:xfrm>
          <a:prstGeom prst="rect">
            <a:avLst/>
          </a:prstGeom>
        </p:spPr>
      </p:pic>
      <p:pic>
        <p:nvPicPr>
          <p:cNvPr id="10" name="Grafik 9" descr="Flugzeug">
            <a:extLst>
              <a:ext uri="{FF2B5EF4-FFF2-40B4-BE49-F238E27FC236}">
                <a16:creationId xmlns:a16="http://schemas.microsoft.com/office/drawing/2014/main" id="{318DDA83-BCF2-2FB2-2B45-B6C99AC6F02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95184" y="4892203"/>
            <a:ext cx="504000" cy="504000"/>
          </a:xfrm>
          <a:prstGeom prst="rect">
            <a:avLst/>
          </a:prstGeom>
        </p:spPr>
      </p:pic>
      <p:pic>
        <p:nvPicPr>
          <p:cNvPr id="11" name="Grafik 10" descr="Papier">
            <a:extLst>
              <a:ext uri="{FF2B5EF4-FFF2-40B4-BE49-F238E27FC236}">
                <a16:creationId xmlns:a16="http://schemas.microsoft.com/office/drawing/2014/main" id="{9DA0C066-48F9-7755-8E07-699A1068D5A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31184" y="5521792"/>
            <a:ext cx="468000" cy="468000"/>
          </a:xfrm>
          <a:prstGeom prst="rect">
            <a:avLst/>
          </a:prstGeom>
        </p:spPr>
      </p:pic>
      <p:pic>
        <p:nvPicPr>
          <p:cNvPr id="12" name="Grafik 11" descr="Abfall">
            <a:extLst>
              <a:ext uri="{FF2B5EF4-FFF2-40B4-BE49-F238E27FC236}">
                <a16:creationId xmlns:a16="http://schemas.microsoft.com/office/drawing/2014/main" id="{FF6B5C91-0DF9-8A5F-E93F-AE244113146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777184" y="6127484"/>
            <a:ext cx="540000" cy="540000"/>
          </a:xfrm>
          <a:prstGeom prst="rect">
            <a:avLst/>
          </a:prstGeom>
        </p:spPr>
      </p:pic>
    </p:spTree>
    <p:extLst>
      <p:ext uri="{BB962C8B-B14F-4D97-AF65-F5344CB8AC3E}">
        <p14:creationId xmlns:p14="http://schemas.microsoft.com/office/powerpoint/2010/main" val="14900766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675B-1FB8-6D9E-88D0-3622ED39E6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891DC6-2726-22EA-25A7-66FB0BBDA8F6}"/>
              </a:ext>
            </a:extLst>
          </p:cNvPr>
          <p:cNvSpPr>
            <a:spLocks noGrp="1"/>
          </p:cNvSpPr>
          <p:nvPr>
            <p:ph type="title"/>
          </p:nvPr>
        </p:nvSpPr>
        <p:spPr/>
        <p:txBody>
          <a:bodyPr/>
          <a:lstStyle/>
          <a:p>
            <a:pPr>
              <a:spcBef>
                <a:spcPct val="20000"/>
              </a:spcBef>
            </a:pPr>
            <a:r>
              <a:rPr lang="de-AT" sz="4400">
                <a:sym typeface="Wingdings" panose="05000000000000000000" pitchFamily="2" charset="2"/>
              </a:rPr>
              <a:t>Übung III – Unternehmen</a:t>
            </a:r>
            <a:endParaRPr lang="de-AT" sz="4320" noProof="0">
              <a:solidFill>
                <a:schemeClr val="tx1">
                  <a:lumMod val="65000"/>
                  <a:lumOff val="35000"/>
                </a:schemeClr>
              </a:solidFill>
              <a:latin typeface="Futura Md BT" panose="020B0602020204020303" pitchFamily="34" charset="0"/>
              <a:ea typeface="+mn-ea"/>
            </a:endParaRPr>
          </a:p>
        </p:txBody>
      </p:sp>
      <p:sp>
        <p:nvSpPr>
          <p:cNvPr id="4" name="Foliennummernplatzhalter 3">
            <a:extLst>
              <a:ext uri="{FF2B5EF4-FFF2-40B4-BE49-F238E27FC236}">
                <a16:creationId xmlns:a16="http://schemas.microsoft.com/office/drawing/2014/main" id="{448C8F49-EB16-A4EE-6B63-3465BFB23939}"/>
              </a:ext>
            </a:extLst>
          </p:cNvPr>
          <p:cNvSpPr>
            <a:spLocks noGrp="1"/>
          </p:cNvSpPr>
          <p:nvPr>
            <p:ph type="sldNum" sz="quarter" idx="12"/>
          </p:nvPr>
        </p:nvSpPr>
        <p:spPr/>
        <p:txBody>
          <a:bodyPr/>
          <a:lstStyle/>
          <a:p>
            <a:fld id="{C633AD4E-F2B0-9040-99F6-4D5F538BE1FC}" type="slidenum">
              <a:rPr lang="de-AT" noProof="0" smtClean="0"/>
              <a:t>74</a:t>
            </a:fld>
            <a:endParaRPr lang="de-AT" noProof="0"/>
          </a:p>
        </p:txBody>
      </p:sp>
      <p:sp>
        <p:nvSpPr>
          <p:cNvPr id="7" name="Inhaltsplatzhalter 2">
            <a:extLst>
              <a:ext uri="{FF2B5EF4-FFF2-40B4-BE49-F238E27FC236}">
                <a16:creationId xmlns:a16="http://schemas.microsoft.com/office/drawing/2014/main" id="{CC56A021-9051-6785-2D72-8703A7316DDC}"/>
              </a:ext>
            </a:extLst>
          </p:cNvPr>
          <p:cNvSpPr>
            <a:spLocks noGrp="1"/>
          </p:cNvSpPr>
          <p:nvPr>
            <p:ph idx="1"/>
          </p:nvPr>
        </p:nvSpPr>
        <p:spPr>
          <a:xfrm>
            <a:off x="1237860" y="1461797"/>
            <a:ext cx="10363201" cy="718696"/>
          </a:xfrm>
        </p:spPr>
        <p:txBody>
          <a:bodyPr/>
          <a:lstStyle/>
          <a:p>
            <a:pPr marL="514350" indent="-514350">
              <a:buFont typeface="+mj-lt"/>
              <a:buAutoNum type="arabicPeriod" startAt="3"/>
            </a:pPr>
            <a:r>
              <a:rPr lang="de-AT" noProof="0"/>
              <a:t>Ergebnisinterpretation</a:t>
            </a:r>
          </a:p>
        </p:txBody>
      </p:sp>
      <p:pic>
        <p:nvPicPr>
          <p:cNvPr id="8" name="Grafik 7">
            <a:extLst>
              <a:ext uri="{FF2B5EF4-FFF2-40B4-BE49-F238E27FC236}">
                <a16:creationId xmlns:a16="http://schemas.microsoft.com/office/drawing/2014/main" id="{E37F97B1-4DE1-75A9-38AD-F7FFD1B820E0}"/>
              </a:ext>
            </a:extLst>
          </p:cNvPr>
          <p:cNvPicPr>
            <a:picLocks noChangeAspect="1"/>
          </p:cNvPicPr>
          <p:nvPr/>
        </p:nvPicPr>
        <p:blipFill rotWithShape="1">
          <a:blip r:embed="rId2"/>
          <a:srcRect l="19376" t="68394" r="52603" b="8873"/>
          <a:stretch/>
        </p:blipFill>
        <p:spPr>
          <a:xfrm>
            <a:off x="8831868" y="848929"/>
            <a:ext cx="2914908" cy="1721194"/>
          </a:xfrm>
          <a:prstGeom prst="rect">
            <a:avLst/>
          </a:prstGeom>
        </p:spPr>
      </p:pic>
      <p:graphicFrame>
        <p:nvGraphicFramePr>
          <p:cNvPr id="5" name="Diagramm 4">
            <a:extLst>
              <a:ext uri="{FF2B5EF4-FFF2-40B4-BE49-F238E27FC236}">
                <a16:creationId xmlns:a16="http://schemas.microsoft.com/office/drawing/2014/main" id="{1A6D2889-CF15-7BAD-CD89-CD29BED699A3}"/>
              </a:ext>
            </a:extLst>
          </p:cNvPr>
          <p:cNvGraphicFramePr>
            <a:graphicFrameLocks/>
          </p:cNvGraphicFramePr>
          <p:nvPr>
            <p:extLst>
              <p:ext uri="{D42A27DB-BD31-4B8C-83A1-F6EECF244321}">
                <p14:modId xmlns:p14="http://schemas.microsoft.com/office/powerpoint/2010/main" val="4262508108"/>
              </p:ext>
            </p:extLst>
          </p:nvPr>
        </p:nvGraphicFramePr>
        <p:xfrm>
          <a:off x="3153397" y="2040731"/>
          <a:ext cx="5532755" cy="4315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05818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5E99C-3DEC-11A3-2416-87F01F2CDE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880313-C158-0773-3D65-89156D484C61}"/>
              </a:ext>
            </a:extLst>
          </p:cNvPr>
          <p:cNvSpPr>
            <a:spLocks noGrp="1"/>
          </p:cNvSpPr>
          <p:nvPr>
            <p:ph type="title"/>
          </p:nvPr>
        </p:nvSpPr>
        <p:spPr/>
        <p:txBody>
          <a:bodyPr/>
          <a:lstStyle/>
          <a:p>
            <a:pPr>
              <a:spcBef>
                <a:spcPct val="20000"/>
              </a:spcBef>
            </a:pPr>
            <a:r>
              <a:rPr lang="de-AT" sz="4400">
                <a:sym typeface="Wingdings" panose="05000000000000000000" pitchFamily="2" charset="2"/>
              </a:rPr>
              <a:t>Übung III – Unternehmen</a:t>
            </a:r>
            <a:endParaRPr lang="de-AT" sz="4320" noProof="0">
              <a:solidFill>
                <a:schemeClr val="tx1">
                  <a:lumMod val="65000"/>
                  <a:lumOff val="35000"/>
                </a:schemeClr>
              </a:solidFill>
              <a:latin typeface="Futura Md BT" panose="020B0602020204020303" pitchFamily="34" charset="0"/>
              <a:ea typeface="+mn-ea"/>
            </a:endParaRPr>
          </a:p>
        </p:txBody>
      </p:sp>
      <p:sp>
        <p:nvSpPr>
          <p:cNvPr id="4" name="Foliennummernplatzhalter 3">
            <a:extLst>
              <a:ext uri="{FF2B5EF4-FFF2-40B4-BE49-F238E27FC236}">
                <a16:creationId xmlns:a16="http://schemas.microsoft.com/office/drawing/2014/main" id="{34EA0F50-ED71-C7C8-3320-5CC619E38728}"/>
              </a:ext>
            </a:extLst>
          </p:cNvPr>
          <p:cNvSpPr>
            <a:spLocks noGrp="1"/>
          </p:cNvSpPr>
          <p:nvPr>
            <p:ph type="sldNum" sz="quarter" idx="12"/>
          </p:nvPr>
        </p:nvSpPr>
        <p:spPr/>
        <p:txBody>
          <a:bodyPr/>
          <a:lstStyle/>
          <a:p>
            <a:fld id="{C633AD4E-F2B0-9040-99F6-4D5F538BE1FC}" type="slidenum">
              <a:rPr lang="de-AT" noProof="0" smtClean="0"/>
              <a:t>75</a:t>
            </a:fld>
            <a:endParaRPr lang="de-AT" noProof="0"/>
          </a:p>
        </p:txBody>
      </p:sp>
      <p:sp>
        <p:nvSpPr>
          <p:cNvPr id="7" name="Inhaltsplatzhalter 2">
            <a:extLst>
              <a:ext uri="{FF2B5EF4-FFF2-40B4-BE49-F238E27FC236}">
                <a16:creationId xmlns:a16="http://schemas.microsoft.com/office/drawing/2014/main" id="{628055A4-BD5B-91A9-EA3B-4A5F9E416F9D}"/>
              </a:ext>
            </a:extLst>
          </p:cNvPr>
          <p:cNvSpPr>
            <a:spLocks noGrp="1"/>
          </p:cNvSpPr>
          <p:nvPr>
            <p:ph idx="1"/>
          </p:nvPr>
        </p:nvSpPr>
        <p:spPr>
          <a:xfrm>
            <a:off x="1237860" y="1461797"/>
            <a:ext cx="10363201" cy="718696"/>
          </a:xfrm>
        </p:spPr>
        <p:txBody>
          <a:bodyPr/>
          <a:lstStyle/>
          <a:p>
            <a:pPr marL="514350" indent="-514350">
              <a:buFont typeface="+mj-lt"/>
              <a:buAutoNum type="arabicPeriod" startAt="3"/>
            </a:pPr>
            <a:r>
              <a:rPr lang="de-AT" noProof="0"/>
              <a:t>Ergebnisinterpretation</a:t>
            </a:r>
          </a:p>
        </p:txBody>
      </p:sp>
      <p:pic>
        <p:nvPicPr>
          <p:cNvPr id="8" name="Grafik 7">
            <a:extLst>
              <a:ext uri="{FF2B5EF4-FFF2-40B4-BE49-F238E27FC236}">
                <a16:creationId xmlns:a16="http://schemas.microsoft.com/office/drawing/2014/main" id="{5DDA03CE-5D00-1551-8E7F-50B53B31B1F8}"/>
              </a:ext>
            </a:extLst>
          </p:cNvPr>
          <p:cNvPicPr>
            <a:picLocks noChangeAspect="1"/>
          </p:cNvPicPr>
          <p:nvPr/>
        </p:nvPicPr>
        <p:blipFill rotWithShape="1">
          <a:blip r:embed="rId2"/>
          <a:srcRect l="19376" t="68394" r="52603" b="8873"/>
          <a:stretch/>
        </p:blipFill>
        <p:spPr>
          <a:xfrm>
            <a:off x="8831868" y="848929"/>
            <a:ext cx="2914908" cy="1721194"/>
          </a:xfrm>
          <a:prstGeom prst="rect">
            <a:avLst/>
          </a:prstGeom>
        </p:spPr>
      </p:pic>
      <p:graphicFrame>
        <p:nvGraphicFramePr>
          <p:cNvPr id="3" name="Diagramm 2">
            <a:extLst>
              <a:ext uri="{FF2B5EF4-FFF2-40B4-BE49-F238E27FC236}">
                <a16:creationId xmlns:a16="http://schemas.microsoft.com/office/drawing/2014/main" id="{0ADFB8B0-06AE-658A-3896-150050FC17E7}"/>
              </a:ext>
            </a:extLst>
          </p:cNvPr>
          <p:cNvGraphicFramePr>
            <a:graphicFrameLocks/>
          </p:cNvGraphicFramePr>
          <p:nvPr>
            <p:extLst>
              <p:ext uri="{D42A27DB-BD31-4B8C-83A1-F6EECF244321}">
                <p14:modId xmlns:p14="http://schemas.microsoft.com/office/powerpoint/2010/main" val="3842939956"/>
              </p:ext>
            </p:extLst>
          </p:nvPr>
        </p:nvGraphicFramePr>
        <p:xfrm>
          <a:off x="1495418" y="2057400"/>
          <a:ext cx="7078893" cy="43848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41DDAF94-0BD3-7714-03EA-446E8FDDCD51}"/>
              </a:ext>
            </a:extLst>
          </p:cNvPr>
          <p:cNvSpPr txBox="1"/>
          <p:nvPr/>
        </p:nvSpPr>
        <p:spPr>
          <a:xfrm rot="2300866">
            <a:off x="7361789" y="3673313"/>
            <a:ext cx="4987271" cy="369332"/>
          </a:xfrm>
          <a:prstGeom prst="rect">
            <a:avLst/>
          </a:prstGeom>
          <a:noFill/>
        </p:spPr>
        <p:txBody>
          <a:bodyPr wrap="square" rtlCol="0">
            <a:spAutoFit/>
          </a:bodyPr>
          <a:lstStyle/>
          <a:p>
            <a:r>
              <a:rPr lang="de-AT">
                <a:highlight>
                  <a:srgbClr val="F3DE2C"/>
                </a:highlight>
              </a:rPr>
              <a:t>Welche Maßnahmen würdet ihr empfehlen?</a:t>
            </a:r>
          </a:p>
        </p:txBody>
      </p:sp>
    </p:spTree>
    <p:extLst>
      <p:ext uri="{BB962C8B-B14F-4D97-AF65-F5344CB8AC3E}">
        <p14:creationId xmlns:p14="http://schemas.microsoft.com/office/powerpoint/2010/main" val="17028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B1C2AF-3987-5D4D-C81E-151BE9FF30B5}"/>
              </a:ext>
            </a:extLst>
          </p:cNvPr>
          <p:cNvPicPr>
            <a:picLocks noChangeAspect="1"/>
          </p:cNvPicPr>
          <p:nvPr/>
        </p:nvPicPr>
        <p:blipFill>
          <a:blip r:embed="rId2"/>
          <a:stretch>
            <a:fillRect/>
          </a:stretch>
        </p:blipFill>
        <p:spPr>
          <a:xfrm>
            <a:off x="5276479" y="2321960"/>
            <a:ext cx="6858742" cy="4536040"/>
          </a:xfrm>
          <a:prstGeom prst="rect">
            <a:avLst/>
          </a:prstGeom>
        </p:spPr>
      </p:pic>
      <p:sp>
        <p:nvSpPr>
          <p:cNvPr id="2" name="Titel 1">
            <a:extLst>
              <a:ext uri="{FF2B5EF4-FFF2-40B4-BE49-F238E27FC236}">
                <a16:creationId xmlns:a16="http://schemas.microsoft.com/office/drawing/2014/main" id="{4D6F5CA1-079D-7487-21F3-88EE8F9A8A91}"/>
              </a:ext>
            </a:extLst>
          </p:cNvPr>
          <p:cNvSpPr>
            <a:spLocks noGrp="1"/>
          </p:cNvSpPr>
          <p:nvPr>
            <p:ph type="title"/>
          </p:nvPr>
        </p:nvSpPr>
        <p:spPr/>
        <p:txBody>
          <a:bodyPr/>
          <a:lstStyle/>
          <a:p>
            <a:r>
              <a:rPr lang="de-AT"/>
              <a:t>Weitere Materialien</a:t>
            </a:r>
          </a:p>
        </p:txBody>
      </p:sp>
      <p:sp>
        <p:nvSpPr>
          <p:cNvPr id="3" name="Inhaltsplatzhalter 2">
            <a:extLst>
              <a:ext uri="{FF2B5EF4-FFF2-40B4-BE49-F238E27FC236}">
                <a16:creationId xmlns:a16="http://schemas.microsoft.com/office/drawing/2014/main" id="{97B78F7B-CA4C-17B0-8E66-5D7CD7EA6D99}"/>
              </a:ext>
            </a:extLst>
          </p:cNvPr>
          <p:cNvSpPr>
            <a:spLocks noGrp="1"/>
          </p:cNvSpPr>
          <p:nvPr>
            <p:ph idx="1"/>
          </p:nvPr>
        </p:nvSpPr>
        <p:spPr/>
        <p:txBody>
          <a:bodyPr>
            <a:normAutofit/>
          </a:bodyPr>
          <a:lstStyle/>
          <a:p>
            <a:pPr marL="0" indent="0">
              <a:buNone/>
            </a:pPr>
            <a:r>
              <a:rPr lang="de-AT">
                <a:highlight>
                  <a:srgbClr val="F3DE2C"/>
                </a:highlight>
              </a:rPr>
              <a:t>ECOThink Website: </a:t>
            </a:r>
            <a:r>
              <a:rPr lang="de-AT">
                <a:highlight>
                  <a:srgbClr val="F3DE2C"/>
                </a:highlight>
                <a:hlinkClick r:id="rId3"/>
              </a:rPr>
              <a:t>https://www.ecothink-hub.eu/</a:t>
            </a:r>
            <a:endParaRPr lang="de-AT">
              <a:highlight>
                <a:srgbClr val="F3DE2C"/>
              </a:highlight>
            </a:endParaRPr>
          </a:p>
          <a:p>
            <a:endParaRPr lang="de-AT">
              <a:highlight>
                <a:srgbClr val="F3DE2C"/>
              </a:highlight>
            </a:endParaRPr>
          </a:p>
          <a:p>
            <a:pPr marL="0" indent="0">
              <a:buNone/>
            </a:pPr>
            <a:r>
              <a:rPr lang="de-AT"/>
              <a:t>Demnächst:</a:t>
            </a:r>
          </a:p>
          <a:p>
            <a:r>
              <a:rPr lang="de-AT"/>
              <a:t>Trainingsunterlagen</a:t>
            </a:r>
          </a:p>
          <a:p>
            <a:pPr lvl="1"/>
            <a:r>
              <a:rPr lang="de-AT"/>
              <a:t>SPI</a:t>
            </a:r>
          </a:p>
          <a:p>
            <a:pPr lvl="1"/>
            <a:r>
              <a:rPr lang="de-AT" err="1"/>
              <a:t>OpenLCA</a:t>
            </a:r>
            <a:endParaRPr lang="de-AT"/>
          </a:p>
          <a:p>
            <a:r>
              <a:rPr lang="de-AT"/>
              <a:t>Handbuch</a:t>
            </a:r>
          </a:p>
          <a:p>
            <a:endParaRPr lang="de-AT"/>
          </a:p>
          <a:p>
            <a:r>
              <a:rPr lang="de-AT"/>
              <a:t>Fragebogen</a:t>
            </a:r>
          </a:p>
        </p:txBody>
      </p:sp>
    </p:spTree>
    <p:extLst>
      <p:ext uri="{BB962C8B-B14F-4D97-AF65-F5344CB8AC3E}">
        <p14:creationId xmlns:p14="http://schemas.microsoft.com/office/powerpoint/2010/main" val="1350713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D368F1-D395-5EE7-6034-4E294BA7CE8F}"/>
              </a:ext>
            </a:extLst>
          </p:cNvPr>
          <p:cNvSpPr>
            <a:spLocks noGrp="1"/>
          </p:cNvSpPr>
          <p:nvPr>
            <p:ph type="title"/>
          </p:nvPr>
        </p:nvSpPr>
        <p:spPr/>
        <p:txBody>
          <a:bodyPr/>
          <a:lstStyle/>
          <a:p>
            <a:r>
              <a:rPr lang="de-AT" noProof="0"/>
              <a:t>Danke!</a:t>
            </a:r>
          </a:p>
        </p:txBody>
      </p:sp>
      <p:pic>
        <p:nvPicPr>
          <p:cNvPr id="3" name="Picture 2">
            <a:extLst>
              <a:ext uri="{FF2B5EF4-FFF2-40B4-BE49-F238E27FC236}">
                <a16:creationId xmlns:a16="http://schemas.microsoft.com/office/drawing/2014/main" id="{3C6A63C8-7415-9473-B3ED-884217BAE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721" y="3934126"/>
            <a:ext cx="1227411" cy="429442"/>
          </a:xfrm>
          <a:prstGeom prst="rect">
            <a:avLst/>
          </a:prstGeom>
        </p:spPr>
      </p:pic>
    </p:spTree>
    <p:extLst>
      <p:ext uri="{BB962C8B-B14F-4D97-AF65-F5344CB8AC3E}">
        <p14:creationId xmlns:p14="http://schemas.microsoft.com/office/powerpoint/2010/main" val="187537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CF427-EC68-28DD-1469-BC009F59C7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7C4011-BC67-492E-958F-E9E204988725}"/>
              </a:ext>
            </a:extLst>
          </p:cNvPr>
          <p:cNvSpPr>
            <a:spLocks noGrp="1"/>
          </p:cNvSpPr>
          <p:nvPr>
            <p:ph type="title"/>
          </p:nvPr>
        </p:nvSpPr>
        <p:spPr/>
        <p:txBody>
          <a:bodyPr>
            <a:normAutofit fontScale="90000"/>
          </a:bodyPr>
          <a:lstStyle/>
          <a:p>
            <a:r>
              <a:rPr lang="de-AT" sz="3600" b="1" noProof="0">
                <a:latin typeface="Arial" panose="020B0604020202020204" pitchFamily="34" charset="0"/>
                <a:cs typeface="Arial" panose="020B0604020202020204" pitchFamily="34" charset="0"/>
              </a:rPr>
              <a:t>Ökologische Nachhaltigkeit – Klimawandel</a:t>
            </a:r>
          </a:p>
        </p:txBody>
      </p:sp>
      <p:pic>
        <p:nvPicPr>
          <p:cNvPr id="11" name="Grafik 10">
            <a:extLst>
              <a:ext uri="{FF2B5EF4-FFF2-40B4-BE49-F238E27FC236}">
                <a16:creationId xmlns:a16="http://schemas.microsoft.com/office/drawing/2014/main" id="{BB04BCA2-EF95-D494-D8FA-BF65AF8FFD48}"/>
              </a:ext>
            </a:extLst>
          </p:cNvPr>
          <p:cNvPicPr>
            <a:picLocks noChangeAspect="1"/>
          </p:cNvPicPr>
          <p:nvPr/>
        </p:nvPicPr>
        <p:blipFill>
          <a:blip r:embed="rId2"/>
          <a:stretch>
            <a:fillRect/>
          </a:stretch>
        </p:blipFill>
        <p:spPr>
          <a:xfrm>
            <a:off x="1134696" y="1454283"/>
            <a:ext cx="9116697" cy="5068007"/>
          </a:xfrm>
          <a:prstGeom prst="rect">
            <a:avLst/>
          </a:prstGeom>
        </p:spPr>
      </p:pic>
      <p:sp>
        <p:nvSpPr>
          <p:cNvPr id="4" name="Textfeld 3">
            <a:extLst>
              <a:ext uri="{FF2B5EF4-FFF2-40B4-BE49-F238E27FC236}">
                <a16:creationId xmlns:a16="http://schemas.microsoft.com/office/drawing/2014/main" id="{6C35FA1C-4974-D5C9-DE25-70E8941D6946}"/>
              </a:ext>
            </a:extLst>
          </p:cNvPr>
          <p:cNvSpPr txBox="1"/>
          <p:nvPr/>
        </p:nvSpPr>
        <p:spPr>
          <a:xfrm>
            <a:off x="1134696" y="6488668"/>
            <a:ext cx="6097424" cy="307777"/>
          </a:xfrm>
          <a:prstGeom prst="rect">
            <a:avLst/>
          </a:prstGeom>
          <a:noFill/>
        </p:spPr>
        <p:txBody>
          <a:bodyPr wrap="square">
            <a:spAutoFit/>
          </a:bodyPr>
          <a:lstStyle/>
          <a:p>
            <a:r>
              <a:rPr lang="de-AT" sz="1400">
                <a:solidFill>
                  <a:schemeClr val="tx1">
                    <a:lumMod val="50000"/>
                    <a:lumOff val="50000"/>
                  </a:schemeClr>
                </a:solidFill>
              </a:rPr>
              <a:t>https://showyourstripes.info/c/globe</a:t>
            </a:r>
          </a:p>
        </p:txBody>
      </p:sp>
    </p:spTree>
    <p:extLst>
      <p:ext uri="{BB962C8B-B14F-4D97-AF65-F5344CB8AC3E}">
        <p14:creationId xmlns:p14="http://schemas.microsoft.com/office/powerpoint/2010/main" val="171335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6D5BA02C-DBD5-54AD-9615-73BE0EC0B990}"/>
              </a:ext>
            </a:extLst>
          </p:cNvPr>
          <p:cNvSpPr>
            <a:spLocks noGrp="1"/>
          </p:cNvSpPr>
          <p:nvPr>
            <p:ph type="title"/>
          </p:nvPr>
        </p:nvSpPr>
        <p:spPr>
          <a:xfrm>
            <a:off x="838200" y="365125"/>
            <a:ext cx="10515600" cy="1110568"/>
          </a:xfrm>
        </p:spPr>
        <p:txBody>
          <a:bodyPr>
            <a:normAutofit/>
          </a:bodyPr>
          <a:lstStyle/>
          <a:p>
            <a:r>
              <a:rPr lang="de-AT" sz="2400" noProof="0">
                <a:latin typeface="Arial" panose="020B0604020202020204" pitchFamily="34" charset="0"/>
                <a:cs typeface="Arial" panose="020B0604020202020204" pitchFamily="34" charset="0"/>
              </a:rPr>
              <a:t>Gibt‘s da noch mehr?</a:t>
            </a:r>
            <a:br>
              <a:rPr lang="de-AT" sz="3600" b="1" noProof="0">
                <a:latin typeface="Arial" panose="020B0604020202020204" pitchFamily="34" charset="0"/>
                <a:cs typeface="Arial" panose="020B0604020202020204" pitchFamily="34" charset="0"/>
              </a:rPr>
            </a:br>
            <a:r>
              <a:rPr lang="de-AT" sz="3600" b="1" noProof="0">
                <a:latin typeface="Arial" panose="020B0604020202020204" pitchFamily="34" charset="0"/>
                <a:cs typeface="Arial" panose="020B0604020202020204" pitchFamily="34" charset="0"/>
              </a:rPr>
              <a:t>Planetare Grenzen</a:t>
            </a:r>
            <a:endParaRPr lang="de-AT" b="1" noProof="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C70F2088-7425-79FA-6F88-C5A1B8666EF4}"/>
              </a:ext>
            </a:extLst>
          </p:cNvPr>
          <p:cNvPicPr>
            <a:picLocks noChangeAspect="1"/>
          </p:cNvPicPr>
          <p:nvPr/>
        </p:nvPicPr>
        <p:blipFill rotWithShape="1">
          <a:blip r:embed="rId2">
            <a:extLst>
              <a:ext uri="{28A0092B-C50C-407E-A947-70E740481C1C}">
                <a14:useLocalDpi xmlns:a14="http://schemas.microsoft.com/office/drawing/2010/main" val="0"/>
              </a:ext>
            </a:extLst>
          </a:blip>
          <a:srcRect b="17008"/>
          <a:stretch/>
        </p:blipFill>
        <p:spPr>
          <a:xfrm>
            <a:off x="1494158" y="1234263"/>
            <a:ext cx="5644873" cy="5154607"/>
          </a:xfrm>
          <a:prstGeom prst="rect">
            <a:avLst/>
          </a:prstGeom>
        </p:spPr>
      </p:pic>
      <p:sp>
        <p:nvSpPr>
          <p:cNvPr id="9" name="Textfeld 8">
            <a:extLst>
              <a:ext uri="{FF2B5EF4-FFF2-40B4-BE49-F238E27FC236}">
                <a16:creationId xmlns:a16="http://schemas.microsoft.com/office/drawing/2014/main" id="{C28E50B1-0B83-FE89-A82B-0BAEF7B2BCB1}"/>
              </a:ext>
            </a:extLst>
          </p:cNvPr>
          <p:cNvSpPr txBox="1"/>
          <p:nvPr/>
        </p:nvSpPr>
        <p:spPr>
          <a:xfrm>
            <a:off x="2697534" y="6511905"/>
            <a:ext cx="3370047" cy="215444"/>
          </a:xfrm>
          <a:prstGeom prst="rect">
            <a:avLst/>
          </a:prstGeom>
          <a:noFill/>
        </p:spPr>
        <p:txBody>
          <a:bodyPr wrap="square">
            <a:spAutoFit/>
          </a:bodyPr>
          <a:lstStyle/>
          <a:p>
            <a:pPr algn="ctr"/>
            <a:r>
              <a:rPr lang="de-AT" sz="800" noProof="0">
                <a:solidFill>
                  <a:schemeClr val="bg1">
                    <a:lumMod val="50000"/>
                  </a:schemeClr>
                </a:solidFill>
              </a:rPr>
              <a:t>https://www.pik-potsdam.de/de/produkte/infothek/planetare-grenzen</a:t>
            </a:r>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D8FFA02A-ADA2-CA14-B7C7-CD22C9ED94DC}"/>
                  </a:ext>
                </a:extLst>
              </p14:cNvPr>
              <p14:cNvContentPartPr/>
              <p14:nvPr/>
            </p14:nvContentPartPr>
            <p14:xfrm>
              <a:off x="3893668" y="1701307"/>
              <a:ext cx="384840" cy="61560"/>
            </p14:xfrm>
          </p:contentPart>
        </mc:Choice>
        <mc:Fallback xmlns="">
          <p:pic>
            <p:nvPicPr>
              <p:cNvPr id="11" name="Freihand 10">
                <a:extLst>
                  <a:ext uri="{FF2B5EF4-FFF2-40B4-BE49-F238E27FC236}">
                    <a16:creationId xmlns:a16="http://schemas.microsoft.com/office/drawing/2014/main" id="{D8FFA02A-ADA2-CA14-B7C7-CD22C9ED94DC}"/>
                  </a:ext>
                </a:extLst>
              </p:cNvPr>
              <p:cNvPicPr/>
              <p:nvPr/>
            </p:nvPicPr>
            <p:blipFill>
              <a:blip r:embed="rId4"/>
              <a:stretch>
                <a:fillRect/>
              </a:stretch>
            </p:blipFill>
            <p:spPr>
              <a:xfrm>
                <a:off x="3884668" y="1692254"/>
                <a:ext cx="402480" cy="793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9BE9BBEC-2143-41E1-8F29-0E315AA2A0AE}"/>
                  </a:ext>
                </a:extLst>
              </p14:cNvPr>
              <p14:cNvContentPartPr/>
              <p14:nvPr/>
            </p14:nvContentPartPr>
            <p14:xfrm>
              <a:off x="3879988" y="1702747"/>
              <a:ext cx="969480" cy="862920"/>
            </p14:xfrm>
          </p:contentPart>
        </mc:Choice>
        <mc:Fallback xmlns="">
          <p:pic>
            <p:nvPicPr>
              <p:cNvPr id="12" name="Freihand 11">
                <a:extLst>
                  <a:ext uri="{FF2B5EF4-FFF2-40B4-BE49-F238E27FC236}">
                    <a16:creationId xmlns:a16="http://schemas.microsoft.com/office/drawing/2014/main" id="{9BE9BBEC-2143-41E1-8F29-0E315AA2A0AE}"/>
                  </a:ext>
                </a:extLst>
              </p:cNvPr>
              <p:cNvPicPr/>
              <p:nvPr/>
            </p:nvPicPr>
            <p:blipFill>
              <a:blip r:embed="rId6"/>
              <a:stretch>
                <a:fillRect/>
              </a:stretch>
            </p:blipFill>
            <p:spPr>
              <a:xfrm>
                <a:off x="3816988" y="1639747"/>
                <a:ext cx="1095120" cy="98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171855E1-DCFA-0A19-FCD5-C3B7F5EC62B0}"/>
                  </a:ext>
                </a:extLst>
              </p14:cNvPr>
              <p14:cNvContentPartPr/>
              <p14:nvPr/>
            </p14:nvContentPartPr>
            <p14:xfrm>
              <a:off x="5318188" y="2045827"/>
              <a:ext cx="982080" cy="389160"/>
            </p14:xfrm>
          </p:contentPart>
        </mc:Choice>
        <mc:Fallback xmlns="">
          <p:pic>
            <p:nvPicPr>
              <p:cNvPr id="18" name="Freihand 17">
                <a:extLst>
                  <a:ext uri="{FF2B5EF4-FFF2-40B4-BE49-F238E27FC236}">
                    <a16:creationId xmlns:a16="http://schemas.microsoft.com/office/drawing/2014/main" id="{171855E1-DCFA-0A19-FCD5-C3B7F5EC62B0}"/>
                  </a:ext>
                </a:extLst>
              </p:cNvPr>
              <p:cNvPicPr/>
              <p:nvPr/>
            </p:nvPicPr>
            <p:blipFill>
              <a:blip r:embed="rId8"/>
              <a:stretch>
                <a:fillRect/>
              </a:stretch>
            </p:blipFill>
            <p:spPr>
              <a:xfrm>
                <a:off x="5255188" y="1982827"/>
                <a:ext cx="11077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D8AA5229-40B5-A7F4-2104-0ED68D1864FB}"/>
                  </a:ext>
                </a:extLst>
              </p14:cNvPr>
              <p14:cNvContentPartPr/>
              <p14:nvPr/>
            </p14:nvContentPartPr>
            <p14:xfrm>
              <a:off x="5242228" y="1947907"/>
              <a:ext cx="1061280" cy="906480"/>
            </p14:xfrm>
          </p:contentPart>
        </mc:Choice>
        <mc:Fallback xmlns="">
          <p:pic>
            <p:nvPicPr>
              <p:cNvPr id="19" name="Freihand 18">
                <a:extLst>
                  <a:ext uri="{FF2B5EF4-FFF2-40B4-BE49-F238E27FC236}">
                    <a16:creationId xmlns:a16="http://schemas.microsoft.com/office/drawing/2014/main" id="{D8AA5229-40B5-A7F4-2104-0ED68D1864FB}"/>
                  </a:ext>
                </a:extLst>
              </p:cNvPr>
              <p:cNvPicPr/>
              <p:nvPr/>
            </p:nvPicPr>
            <p:blipFill>
              <a:blip r:embed="rId10"/>
              <a:stretch>
                <a:fillRect/>
              </a:stretch>
            </p:blipFill>
            <p:spPr>
              <a:xfrm>
                <a:off x="5179249" y="1884907"/>
                <a:ext cx="1186877" cy="1032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83B30069-61D3-17A3-D7AD-D764E3E0C169}"/>
                  </a:ext>
                </a:extLst>
              </p14:cNvPr>
              <p14:cNvContentPartPr/>
              <p14:nvPr/>
            </p14:nvContentPartPr>
            <p14:xfrm>
              <a:off x="5191468" y="2022427"/>
              <a:ext cx="578520" cy="437400"/>
            </p14:xfrm>
          </p:contentPart>
        </mc:Choice>
        <mc:Fallback xmlns="">
          <p:pic>
            <p:nvPicPr>
              <p:cNvPr id="20" name="Freihand 19">
                <a:extLst>
                  <a:ext uri="{FF2B5EF4-FFF2-40B4-BE49-F238E27FC236}">
                    <a16:creationId xmlns:a16="http://schemas.microsoft.com/office/drawing/2014/main" id="{83B30069-61D3-17A3-D7AD-D764E3E0C169}"/>
                  </a:ext>
                </a:extLst>
              </p:cNvPr>
              <p:cNvPicPr/>
              <p:nvPr/>
            </p:nvPicPr>
            <p:blipFill>
              <a:blip r:embed="rId12"/>
              <a:stretch>
                <a:fillRect/>
              </a:stretch>
            </p:blipFill>
            <p:spPr>
              <a:xfrm>
                <a:off x="5128507" y="1959427"/>
                <a:ext cx="704082" cy="563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a:extLst>
                  <a:ext uri="{FF2B5EF4-FFF2-40B4-BE49-F238E27FC236}">
                    <a16:creationId xmlns:a16="http://schemas.microsoft.com/office/drawing/2014/main" id="{38A2DBB6-4C26-41A8-F891-7D304F52CCF7}"/>
                  </a:ext>
                </a:extLst>
              </p14:cNvPr>
              <p14:cNvContentPartPr/>
              <p14:nvPr/>
            </p14:nvContentPartPr>
            <p14:xfrm>
              <a:off x="5757388" y="2412667"/>
              <a:ext cx="306360" cy="482760"/>
            </p14:xfrm>
          </p:contentPart>
        </mc:Choice>
        <mc:Fallback xmlns="">
          <p:pic>
            <p:nvPicPr>
              <p:cNvPr id="21" name="Freihand 20">
                <a:extLst>
                  <a:ext uri="{FF2B5EF4-FFF2-40B4-BE49-F238E27FC236}">
                    <a16:creationId xmlns:a16="http://schemas.microsoft.com/office/drawing/2014/main" id="{38A2DBB6-4C26-41A8-F891-7D304F52CCF7}"/>
                  </a:ext>
                </a:extLst>
              </p:cNvPr>
              <p:cNvPicPr/>
              <p:nvPr/>
            </p:nvPicPr>
            <p:blipFill>
              <a:blip r:embed="rId14"/>
              <a:stretch>
                <a:fillRect/>
              </a:stretch>
            </p:blipFill>
            <p:spPr>
              <a:xfrm>
                <a:off x="5694388" y="2349667"/>
                <a:ext cx="43200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47B7D93F-1DCF-BBA0-86BE-435608F5270B}"/>
                  </a:ext>
                </a:extLst>
              </p14:cNvPr>
              <p14:cNvContentPartPr/>
              <p14:nvPr/>
            </p14:nvContentPartPr>
            <p14:xfrm>
              <a:off x="6001468" y="3288907"/>
              <a:ext cx="1350720" cy="217800"/>
            </p14:xfrm>
          </p:contentPart>
        </mc:Choice>
        <mc:Fallback xmlns="">
          <p:pic>
            <p:nvPicPr>
              <p:cNvPr id="22" name="Freihand 21">
                <a:extLst>
                  <a:ext uri="{FF2B5EF4-FFF2-40B4-BE49-F238E27FC236}">
                    <a16:creationId xmlns:a16="http://schemas.microsoft.com/office/drawing/2014/main" id="{47B7D93F-1DCF-BBA0-86BE-435608F5270B}"/>
                  </a:ext>
                </a:extLst>
              </p:cNvPr>
              <p:cNvPicPr/>
              <p:nvPr/>
            </p:nvPicPr>
            <p:blipFill>
              <a:blip r:embed="rId16"/>
              <a:stretch>
                <a:fillRect/>
              </a:stretch>
            </p:blipFill>
            <p:spPr>
              <a:xfrm>
                <a:off x="5938468" y="3225803"/>
                <a:ext cx="1476360" cy="34364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C719F178-B7A8-9006-BA1A-969F0E9DB8E9}"/>
                  </a:ext>
                </a:extLst>
              </p14:cNvPr>
              <p14:cNvContentPartPr/>
              <p14:nvPr/>
            </p14:nvContentPartPr>
            <p14:xfrm>
              <a:off x="6123868" y="3363427"/>
              <a:ext cx="830880" cy="355680"/>
            </p14:xfrm>
          </p:contentPart>
        </mc:Choice>
        <mc:Fallback xmlns="">
          <p:pic>
            <p:nvPicPr>
              <p:cNvPr id="23" name="Freihand 22">
                <a:extLst>
                  <a:ext uri="{FF2B5EF4-FFF2-40B4-BE49-F238E27FC236}">
                    <a16:creationId xmlns:a16="http://schemas.microsoft.com/office/drawing/2014/main" id="{C719F178-B7A8-9006-BA1A-969F0E9DB8E9}"/>
                  </a:ext>
                </a:extLst>
              </p:cNvPr>
              <p:cNvPicPr/>
              <p:nvPr/>
            </p:nvPicPr>
            <p:blipFill>
              <a:blip r:embed="rId18"/>
              <a:stretch>
                <a:fillRect/>
              </a:stretch>
            </p:blipFill>
            <p:spPr>
              <a:xfrm>
                <a:off x="6060868" y="3300427"/>
                <a:ext cx="95652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53B48AA2-B8F9-B6E6-8A17-4149913963AB}"/>
                  </a:ext>
                </a:extLst>
              </p14:cNvPr>
              <p14:cNvContentPartPr/>
              <p14:nvPr/>
            </p14:nvContentPartPr>
            <p14:xfrm>
              <a:off x="5822548" y="4714147"/>
              <a:ext cx="891000" cy="487800"/>
            </p14:xfrm>
          </p:contentPart>
        </mc:Choice>
        <mc:Fallback xmlns="">
          <p:pic>
            <p:nvPicPr>
              <p:cNvPr id="24" name="Freihand 23">
                <a:extLst>
                  <a:ext uri="{FF2B5EF4-FFF2-40B4-BE49-F238E27FC236}">
                    <a16:creationId xmlns:a16="http://schemas.microsoft.com/office/drawing/2014/main" id="{53B48AA2-B8F9-B6E6-8A17-4149913963AB}"/>
                  </a:ext>
                </a:extLst>
              </p:cNvPr>
              <p:cNvPicPr/>
              <p:nvPr/>
            </p:nvPicPr>
            <p:blipFill>
              <a:blip r:embed="rId20"/>
              <a:stretch>
                <a:fillRect/>
              </a:stretch>
            </p:blipFill>
            <p:spPr>
              <a:xfrm>
                <a:off x="5759548" y="4651147"/>
                <a:ext cx="101664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DFCF371C-DBD1-8EE3-DA43-6CD8D69001ED}"/>
                  </a:ext>
                </a:extLst>
              </p14:cNvPr>
              <p14:cNvContentPartPr/>
              <p14:nvPr/>
            </p14:nvContentPartPr>
            <p14:xfrm>
              <a:off x="4710508" y="5880187"/>
              <a:ext cx="850680" cy="232560"/>
            </p14:xfrm>
          </p:contentPart>
        </mc:Choice>
        <mc:Fallback xmlns="">
          <p:pic>
            <p:nvPicPr>
              <p:cNvPr id="25" name="Freihand 24">
                <a:extLst>
                  <a:ext uri="{FF2B5EF4-FFF2-40B4-BE49-F238E27FC236}">
                    <a16:creationId xmlns:a16="http://schemas.microsoft.com/office/drawing/2014/main" id="{DFCF371C-DBD1-8EE3-DA43-6CD8D69001ED}"/>
                  </a:ext>
                </a:extLst>
              </p:cNvPr>
              <p:cNvPicPr/>
              <p:nvPr/>
            </p:nvPicPr>
            <p:blipFill>
              <a:blip r:embed="rId22"/>
              <a:stretch>
                <a:fillRect/>
              </a:stretch>
            </p:blipFill>
            <p:spPr>
              <a:xfrm>
                <a:off x="4647535" y="5817187"/>
                <a:ext cx="976267"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F658441F-319F-D475-F10E-F712ABF1295E}"/>
                  </a:ext>
                </a:extLst>
              </p14:cNvPr>
              <p14:cNvContentPartPr/>
              <p14:nvPr/>
            </p14:nvContentPartPr>
            <p14:xfrm>
              <a:off x="2947228" y="5796667"/>
              <a:ext cx="1304280" cy="436680"/>
            </p14:xfrm>
          </p:contentPart>
        </mc:Choice>
        <mc:Fallback xmlns="">
          <p:pic>
            <p:nvPicPr>
              <p:cNvPr id="26" name="Freihand 25">
                <a:extLst>
                  <a:ext uri="{FF2B5EF4-FFF2-40B4-BE49-F238E27FC236}">
                    <a16:creationId xmlns:a16="http://schemas.microsoft.com/office/drawing/2014/main" id="{F658441F-319F-D475-F10E-F712ABF1295E}"/>
                  </a:ext>
                </a:extLst>
              </p:cNvPr>
              <p:cNvPicPr/>
              <p:nvPr/>
            </p:nvPicPr>
            <p:blipFill>
              <a:blip r:embed="rId24"/>
              <a:stretch>
                <a:fillRect/>
              </a:stretch>
            </p:blipFill>
            <p:spPr>
              <a:xfrm>
                <a:off x="2884228" y="5733667"/>
                <a:ext cx="14299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663001A5-D755-718A-7FCF-3AB351E4C3DC}"/>
                  </a:ext>
                </a:extLst>
              </p14:cNvPr>
              <p14:cNvContentPartPr/>
              <p14:nvPr/>
            </p14:nvContentPartPr>
            <p14:xfrm>
              <a:off x="3521788" y="5197267"/>
              <a:ext cx="232920" cy="113040"/>
            </p14:xfrm>
          </p:contentPart>
        </mc:Choice>
        <mc:Fallback xmlns="">
          <p:pic>
            <p:nvPicPr>
              <p:cNvPr id="27" name="Freihand 26">
                <a:extLst>
                  <a:ext uri="{FF2B5EF4-FFF2-40B4-BE49-F238E27FC236}">
                    <a16:creationId xmlns:a16="http://schemas.microsoft.com/office/drawing/2014/main" id="{663001A5-D755-718A-7FCF-3AB351E4C3DC}"/>
                  </a:ext>
                </a:extLst>
              </p:cNvPr>
              <p:cNvPicPr/>
              <p:nvPr/>
            </p:nvPicPr>
            <p:blipFill>
              <a:blip r:embed="rId26"/>
              <a:stretch>
                <a:fillRect/>
              </a:stretch>
            </p:blipFill>
            <p:spPr>
              <a:xfrm>
                <a:off x="3458885" y="5134267"/>
                <a:ext cx="358366"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38BBCADD-011F-12F4-D695-FA582024C4F6}"/>
                  </a:ext>
                </a:extLst>
              </p14:cNvPr>
              <p14:cNvContentPartPr/>
              <p14:nvPr/>
            </p14:nvContentPartPr>
            <p14:xfrm>
              <a:off x="3994468" y="5401027"/>
              <a:ext cx="218880" cy="87480"/>
            </p14:xfrm>
          </p:contentPart>
        </mc:Choice>
        <mc:Fallback xmlns="">
          <p:pic>
            <p:nvPicPr>
              <p:cNvPr id="28" name="Freihand 27">
                <a:extLst>
                  <a:ext uri="{FF2B5EF4-FFF2-40B4-BE49-F238E27FC236}">
                    <a16:creationId xmlns:a16="http://schemas.microsoft.com/office/drawing/2014/main" id="{38BBCADD-011F-12F4-D695-FA582024C4F6}"/>
                  </a:ext>
                </a:extLst>
              </p:cNvPr>
              <p:cNvPicPr/>
              <p:nvPr/>
            </p:nvPicPr>
            <p:blipFill>
              <a:blip r:embed="rId28"/>
              <a:stretch>
                <a:fillRect/>
              </a:stretch>
            </p:blipFill>
            <p:spPr>
              <a:xfrm>
                <a:off x="3931468" y="5338027"/>
                <a:ext cx="344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454E3993-F67F-D220-8A5A-6D99D631241B}"/>
                  </a:ext>
                </a:extLst>
              </p14:cNvPr>
              <p14:cNvContentPartPr/>
              <p14:nvPr/>
            </p14:nvContentPartPr>
            <p14:xfrm>
              <a:off x="3806548" y="5341267"/>
              <a:ext cx="476640" cy="374400"/>
            </p14:xfrm>
          </p:contentPart>
        </mc:Choice>
        <mc:Fallback xmlns="">
          <p:pic>
            <p:nvPicPr>
              <p:cNvPr id="29" name="Freihand 28">
                <a:extLst>
                  <a:ext uri="{FF2B5EF4-FFF2-40B4-BE49-F238E27FC236}">
                    <a16:creationId xmlns:a16="http://schemas.microsoft.com/office/drawing/2014/main" id="{454E3993-F67F-D220-8A5A-6D99D631241B}"/>
                  </a:ext>
                </a:extLst>
              </p:cNvPr>
              <p:cNvPicPr/>
              <p:nvPr/>
            </p:nvPicPr>
            <p:blipFill>
              <a:blip r:embed="rId30"/>
              <a:stretch>
                <a:fillRect/>
              </a:stretch>
            </p:blipFill>
            <p:spPr>
              <a:xfrm>
                <a:off x="3743548" y="5278267"/>
                <a:ext cx="60228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35622A21-C019-587D-B744-C5FFC72CA84A}"/>
                  </a:ext>
                </a:extLst>
              </p14:cNvPr>
              <p14:cNvContentPartPr/>
              <p14:nvPr/>
            </p14:nvContentPartPr>
            <p14:xfrm>
              <a:off x="3763708" y="5148667"/>
              <a:ext cx="93960" cy="250560"/>
            </p14:xfrm>
          </p:contentPart>
        </mc:Choice>
        <mc:Fallback xmlns="">
          <p:pic>
            <p:nvPicPr>
              <p:cNvPr id="31" name="Freihand 30">
                <a:extLst>
                  <a:ext uri="{FF2B5EF4-FFF2-40B4-BE49-F238E27FC236}">
                    <a16:creationId xmlns:a16="http://schemas.microsoft.com/office/drawing/2014/main" id="{35622A21-C019-587D-B744-C5FFC72CA84A}"/>
                  </a:ext>
                </a:extLst>
              </p:cNvPr>
              <p:cNvPicPr/>
              <p:nvPr/>
            </p:nvPicPr>
            <p:blipFill>
              <a:blip r:embed="rId32"/>
              <a:stretch>
                <a:fillRect/>
              </a:stretch>
            </p:blipFill>
            <p:spPr>
              <a:xfrm>
                <a:off x="3700708" y="5085667"/>
                <a:ext cx="2196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147FEB78-222D-0274-AF71-67609E8D0F10}"/>
                  </a:ext>
                </a:extLst>
              </p14:cNvPr>
              <p14:cNvContentPartPr/>
              <p14:nvPr/>
            </p14:nvContentPartPr>
            <p14:xfrm>
              <a:off x="3875308" y="5284747"/>
              <a:ext cx="360" cy="360"/>
            </p14:xfrm>
          </p:contentPart>
        </mc:Choice>
        <mc:Fallback xmlns="">
          <p:pic>
            <p:nvPicPr>
              <p:cNvPr id="33" name="Freihand 32">
                <a:extLst>
                  <a:ext uri="{FF2B5EF4-FFF2-40B4-BE49-F238E27FC236}">
                    <a16:creationId xmlns:a16="http://schemas.microsoft.com/office/drawing/2014/main" id="{147FEB78-222D-0274-AF71-67609E8D0F10}"/>
                  </a:ext>
                </a:extLst>
              </p:cNvPr>
              <p:cNvPicPr/>
              <p:nvPr/>
            </p:nvPicPr>
            <p:blipFill>
              <a:blip r:embed="rId34"/>
              <a:stretch>
                <a:fillRect/>
              </a:stretch>
            </p:blipFill>
            <p:spPr>
              <a:xfrm>
                <a:off x="3812308" y="522174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94A0B26E-11F7-5542-AEE3-67D0E5DC5608}"/>
                  </a:ext>
                </a:extLst>
              </p14:cNvPr>
              <p14:cNvContentPartPr/>
              <p14:nvPr/>
            </p14:nvContentPartPr>
            <p14:xfrm>
              <a:off x="4321708" y="5351707"/>
              <a:ext cx="15480" cy="360"/>
            </p14:xfrm>
          </p:contentPart>
        </mc:Choice>
        <mc:Fallback xmlns="">
          <p:pic>
            <p:nvPicPr>
              <p:cNvPr id="34" name="Freihand 33">
                <a:extLst>
                  <a:ext uri="{FF2B5EF4-FFF2-40B4-BE49-F238E27FC236}">
                    <a16:creationId xmlns:a16="http://schemas.microsoft.com/office/drawing/2014/main" id="{94A0B26E-11F7-5542-AEE3-67D0E5DC5608}"/>
                  </a:ext>
                </a:extLst>
              </p:cNvPr>
              <p:cNvPicPr/>
              <p:nvPr/>
            </p:nvPicPr>
            <p:blipFill>
              <a:blip r:embed="rId36"/>
              <a:stretch>
                <a:fillRect/>
              </a:stretch>
            </p:blipFill>
            <p:spPr>
              <a:xfrm>
                <a:off x="4312708" y="5342707"/>
                <a:ext cx="33120" cy="18000"/>
              </a:xfrm>
              <a:prstGeom prst="rect">
                <a:avLst/>
              </a:prstGeom>
            </p:spPr>
          </p:pic>
        </mc:Fallback>
      </mc:AlternateContent>
      <p:grpSp>
        <p:nvGrpSpPr>
          <p:cNvPr id="37" name="Gruppieren 36">
            <a:extLst>
              <a:ext uri="{FF2B5EF4-FFF2-40B4-BE49-F238E27FC236}">
                <a16:creationId xmlns:a16="http://schemas.microsoft.com/office/drawing/2014/main" id="{FBE08D32-5799-B6D9-AA0D-74AE06BE1A75}"/>
              </a:ext>
            </a:extLst>
          </p:cNvPr>
          <p:cNvGrpSpPr/>
          <p:nvPr/>
        </p:nvGrpSpPr>
        <p:grpSpPr>
          <a:xfrm>
            <a:off x="4328908" y="5670667"/>
            <a:ext cx="16560" cy="32400"/>
            <a:chOff x="4328908" y="5670667"/>
            <a:chExt cx="16560" cy="32400"/>
          </a:xfrm>
        </p:grpSpPr>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A51A9E2F-2906-3221-EFC0-4DC87EE7FB3D}"/>
                    </a:ext>
                  </a:extLst>
                </p14:cNvPr>
                <p14:cNvContentPartPr/>
                <p14:nvPr/>
              </p14:nvContentPartPr>
              <p14:xfrm>
                <a:off x="4336828" y="5678947"/>
                <a:ext cx="360" cy="360"/>
              </p14:xfrm>
            </p:contentPart>
          </mc:Choice>
          <mc:Fallback xmlns="">
            <p:pic>
              <p:nvPicPr>
                <p:cNvPr id="35" name="Freihand 34">
                  <a:extLst>
                    <a:ext uri="{FF2B5EF4-FFF2-40B4-BE49-F238E27FC236}">
                      <a16:creationId xmlns:a16="http://schemas.microsoft.com/office/drawing/2014/main" id="{A51A9E2F-2906-3221-EFC0-4DC87EE7FB3D}"/>
                    </a:ext>
                  </a:extLst>
                </p:cNvPr>
                <p:cNvPicPr/>
                <p:nvPr/>
              </p:nvPicPr>
              <p:blipFill>
                <a:blip r:embed="rId38"/>
                <a:stretch>
                  <a:fillRect/>
                </a:stretch>
              </p:blipFill>
              <p:spPr>
                <a:xfrm>
                  <a:off x="4327828" y="566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8ECB84AF-70F9-9FDC-63F2-D65AB3B190C4}"/>
                    </a:ext>
                  </a:extLst>
                </p14:cNvPr>
                <p14:cNvContentPartPr/>
                <p14:nvPr/>
              </p14:nvContentPartPr>
              <p14:xfrm>
                <a:off x="4328908" y="5670667"/>
                <a:ext cx="16560" cy="32400"/>
              </p14:xfrm>
            </p:contentPart>
          </mc:Choice>
          <mc:Fallback xmlns="">
            <p:pic>
              <p:nvPicPr>
                <p:cNvPr id="36" name="Freihand 35">
                  <a:extLst>
                    <a:ext uri="{FF2B5EF4-FFF2-40B4-BE49-F238E27FC236}">
                      <a16:creationId xmlns:a16="http://schemas.microsoft.com/office/drawing/2014/main" id="{8ECB84AF-70F9-9FDC-63F2-D65AB3B190C4}"/>
                    </a:ext>
                  </a:extLst>
                </p:cNvPr>
                <p:cNvPicPr/>
                <p:nvPr/>
              </p:nvPicPr>
              <p:blipFill>
                <a:blip r:embed="rId40"/>
                <a:stretch>
                  <a:fillRect/>
                </a:stretch>
              </p:blipFill>
              <p:spPr>
                <a:xfrm>
                  <a:off x="4319908" y="5661667"/>
                  <a:ext cx="34200" cy="50040"/>
                </a:xfrm>
                <a:prstGeom prst="rect">
                  <a:avLst/>
                </a:prstGeom>
              </p:spPr>
            </p:pic>
          </mc:Fallback>
        </mc:AlternateContent>
      </p:grpSp>
      <p:grpSp>
        <p:nvGrpSpPr>
          <p:cNvPr id="40" name="Gruppieren 39">
            <a:extLst>
              <a:ext uri="{FF2B5EF4-FFF2-40B4-BE49-F238E27FC236}">
                <a16:creationId xmlns:a16="http://schemas.microsoft.com/office/drawing/2014/main" id="{D82C5308-F6EC-B738-48B9-D8CA3E923AD0}"/>
              </a:ext>
            </a:extLst>
          </p:cNvPr>
          <p:cNvGrpSpPr/>
          <p:nvPr/>
        </p:nvGrpSpPr>
        <p:grpSpPr>
          <a:xfrm>
            <a:off x="3938668" y="5259547"/>
            <a:ext cx="390240" cy="92520"/>
            <a:chOff x="3938668" y="5259547"/>
            <a:chExt cx="390240" cy="92520"/>
          </a:xfrm>
        </p:grpSpPr>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66742236-00C1-8EF6-72BE-95C6ADF09EC1}"/>
                    </a:ext>
                  </a:extLst>
                </p14:cNvPr>
                <p14:cNvContentPartPr/>
                <p14:nvPr/>
              </p14:nvContentPartPr>
              <p14:xfrm>
                <a:off x="3938668" y="5259547"/>
                <a:ext cx="373680" cy="91440"/>
              </p14:xfrm>
            </p:contentPart>
          </mc:Choice>
          <mc:Fallback xmlns="">
            <p:pic>
              <p:nvPicPr>
                <p:cNvPr id="38" name="Freihand 37">
                  <a:extLst>
                    <a:ext uri="{FF2B5EF4-FFF2-40B4-BE49-F238E27FC236}">
                      <a16:creationId xmlns:a16="http://schemas.microsoft.com/office/drawing/2014/main" id="{66742236-00C1-8EF6-72BE-95C6ADF09EC1}"/>
                    </a:ext>
                  </a:extLst>
                </p:cNvPr>
                <p:cNvPicPr/>
                <p:nvPr/>
              </p:nvPicPr>
              <p:blipFill>
                <a:blip r:embed="rId42"/>
                <a:stretch>
                  <a:fillRect/>
                </a:stretch>
              </p:blipFill>
              <p:spPr>
                <a:xfrm>
                  <a:off x="3929668" y="5250511"/>
                  <a:ext cx="391320" cy="10915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58C89395-19BC-7D42-75F9-4B77B35F57AF}"/>
                    </a:ext>
                  </a:extLst>
                </p14:cNvPr>
                <p14:cNvContentPartPr/>
                <p14:nvPr/>
              </p14:nvContentPartPr>
              <p14:xfrm>
                <a:off x="4320268" y="5351707"/>
                <a:ext cx="8640" cy="360"/>
              </p14:xfrm>
            </p:contentPart>
          </mc:Choice>
          <mc:Fallback xmlns="">
            <p:pic>
              <p:nvPicPr>
                <p:cNvPr id="39" name="Freihand 38">
                  <a:extLst>
                    <a:ext uri="{FF2B5EF4-FFF2-40B4-BE49-F238E27FC236}">
                      <a16:creationId xmlns:a16="http://schemas.microsoft.com/office/drawing/2014/main" id="{58C89395-19BC-7D42-75F9-4B77B35F57AF}"/>
                    </a:ext>
                  </a:extLst>
                </p:cNvPr>
                <p:cNvPicPr/>
                <p:nvPr/>
              </p:nvPicPr>
              <p:blipFill>
                <a:blip r:embed="rId44"/>
                <a:stretch>
                  <a:fillRect/>
                </a:stretch>
              </p:blipFill>
              <p:spPr>
                <a:xfrm>
                  <a:off x="4311628" y="5342707"/>
                  <a:ext cx="25574"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5A874532-26A9-B674-4B1E-9787C237256E}"/>
                  </a:ext>
                </a:extLst>
              </p14:cNvPr>
              <p14:cNvContentPartPr/>
              <p14:nvPr/>
            </p14:nvContentPartPr>
            <p14:xfrm>
              <a:off x="1855348" y="4351987"/>
              <a:ext cx="1536120" cy="940320"/>
            </p14:xfrm>
          </p:contentPart>
        </mc:Choice>
        <mc:Fallback xmlns="">
          <p:pic>
            <p:nvPicPr>
              <p:cNvPr id="41" name="Freihand 40">
                <a:extLst>
                  <a:ext uri="{FF2B5EF4-FFF2-40B4-BE49-F238E27FC236}">
                    <a16:creationId xmlns:a16="http://schemas.microsoft.com/office/drawing/2014/main" id="{5A874532-26A9-B674-4B1E-9787C237256E}"/>
                  </a:ext>
                </a:extLst>
              </p:cNvPr>
              <p:cNvPicPr/>
              <p:nvPr/>
            </p:nvPicPr>
            <p:blipFill>
              <a:blip r:embed="rId46"/>
              <a:stretch>
                <a:fillRect/>
              </a:stretch>
            </p:blipFill>
            <p:spPr>
              <a:xfrm>
                <a:off x="1819348" y="4315987"/>
                <a:ext cx="1607760" cy="1011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87BDD3DB-171B-AA45-7C43-46A2FE8A14E7}"/>
                  </a:ext>
                </a:extLst>
              </p14:cNvPr>
              <p14:cNvContentPartPr/>
              <p14:nvPr/>
            </p14:nvContentPartPr>
            <p14:xfrm>
              <a:off x="1620268" y="3370267"/>
              <a:ext cx="1383120" cy="473760"/>
            </p14:xfrm>
          </p:contentPart>
        </mc:Choice>
        <mc:Fallback xmlns="">
          <p:pic>
            <p:nvPicPr>
              <p:cNvPr id="42" name="Freihand 41">
                <a:extLst>
                  <a:ext uri="{FF2B5EF4-FFF2-40B4-BE49-F238E27FC236}">
                    <a16:creationId xmlns:a16="http://schemas.microsoft.com/office/drawing/2014/main" id="{87BDD3DB-171B-AA45-7C43-46A2FE8A14E7}"/>
                  </a:ext>
                </a:extLst>
              </p:cNvPr>
              <p:cNvPicPr/>
              <p:nvPr/>
            </p:nvPicPr>
            <p:blipFill>
              <a:blip r:embed="rId48"/>
              <a:stretch>
                <a:fillRect/>
              </a:stretch>
            </p:blipFill>
            <p:spPr>
              <a:xfrm>
                <a:off x="1584268" y="3334267"/>
                <a:ext cx="145476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68B768AB-64A5-22FF-A2B5-7CDD306C657E}"/>
                  </a:ext>
                </a:extLst>
              </p14:cNvPr>
              <p14:cNvContentPartPr/>
              <p14:nvPr/>
            </p14:nvContentPartPr>
            <p14:xfrm>
              <a:off x="1762468" y="3562507"/>
              <a:ext cx="1080720" cy="155880"/>
            </p14:xfrm>
          </p:contentPart>
        </mc:Choice>
        <mc:Fallback xmlns="">
          <p:pic>
            <p:nvPicPr>
              <p:cNvPr id="43" name="Freihand 42">
                <a:extLst>
                  <a:ext uri="{FF2B5EF4-FFF2-40B4-BE49-F238E27FC236}">
                    <a16:creationId xmlns:a16="http://schemas.microsoft.com/office/drawing/2014/main" id="{68B768AB-64A5-22FF-A2B5-7CDD306C657E}"/>
                  </a:ext>
                </a:extLst>
              </p:cNvPr>
              <p:cNvPicPr/>
              <p:nvPr/>
            </p:nvPicPr>
            <p:blipFill>
              <a:blip r:embed="rId50"/>
              <a:stretch>
                <a:fillRect/>
              </a:stretch>
            </p:blipFill>
            <p:spPr>
              <a:xfrm>
                <a:off x="1726468" y="3526424"/>
                <a:ext cx="1152360" cy="227686"/>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DE71BCC6-9151-5FD3-216D-8FE73A2B1153}"/>
                  </a:ext>
                </a:extLst>
              </p14:cNvPr>
              <p14:cNvContentPartPr/>
              <p14:nvPr/>
            </p14:nvContentPartPr>
            <p14:xfrm>
              <a:off x="2276908" y="2042947"/>
              <a:ext cx="1387080" cy="417240"/>
            </p14:xfrm>
          </p:contentPart>
        </mc:Choice>
        <mc:Fallback xmlns="">
          <p:pic>
            <p:nvPicPr>
              <p:cNvPr id="44" name="Freihand 43">
                <a:extLst>
                  <a:ext uri="{FF2B5EF4-FFF2-40B4-BE49-F238E27FC236}">
                    <a16:creationId xmlns:a16="http://schemas.microsoft.com/office/drawing/2014/main" id="{DE71BCC6-9151-5FD3-216D-8FE73A2B1153}"/>
                  </a:ext>
                </a:extLst>
              </p:cNvPr>
              <p:cNvPicPr/>
              <p:nvPr/>
            </p:nvPicPr>
            <p:blipFill>
              <a:blip r:embed="rId52"/>
              <a:stretch>
                <a:fillRect/>
              </a:stretch>
            </p:blipFill>
            <p:spPr>
              <a:xfrm>
                <a:off x="2240908" y="2006947"/>
                <a:ext cx="14587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D8FBF4CB-94D4-2EA2-0768-85F25E3CF570}"/>
                  </a:ext>
                </a:extLst>
              </p14:cNvPr>
              <p14:cNvContentPartPr/>
              <p14:nvPr/>
            </p14:nvContentPartPr>
            <p14:xfrm>
              <a:off x="2912308" y="2875627"/>
              <a:ext cx="542520" cy="237600"/>
            </p14:xfrm>
          </p:contentPart>
        </mc:Choice>
        <mc:Fallback xmlns="">
          <p:pic>
            <p:nvPicPr>
              <p:cNvPr id="45" name="Freihand 44">
                <a:extLst>
                  <a:ext uri="{FF2B5EF4-FFF2-40B4-BE49-F238E27FC236}">
                    <a16:creationId xmlns:a16="http://schemas.microsoft.com/office/drawing/2014/main" id="{D8FBF4CB-94D4-2EA2-0768-85F25E3CF570}"/>
                  </a:ext>
                </a:extLst>
              </p:cNvPr>
              <p:cNvPicPr/>
              <p:nvPr/>
            </p:nvPicPr>
            <p:blipFill>
              <a:blip r:embed="rId54"/>
              <a:stretch>
                <a:fillRect/>
              </a:stretch>
            </p:blipFill>
            <p:spPr>
              <a:xfrm>
                <a:off x="2876308" y="2839572"/>
                <a:ext cx="614160" cy="30934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F48D2546-D2B0-6680-194C-2C6E21D1454B}"/>
                  </a:ext>
                </a:extLst>
              </p14:cNvPr>
              <p14:cNvContentPartPr/>
              <p14:nvPr/>
            </p14:nvContentPartPr>
            <p14:xfrm>
              <a:off x="2756068" y="2132587"/>
              <a:ext cx="1038960" cy="728280"/>
            </p14:xfrm>
          </p:contentPart>
        </mc:Choice>
        <mc:Fallback xmlns="">
          <p:pic>
            <p:nvPicPr>
              <p:cNvPr id="46" name="Freihand 45">
                <a:extLst>
                  <a:ext uri="{FF2B5EF4-FFF2-40B4-BE49-F238E27FC236}">
                    <a16:creationId xmlns:a16="http://schemas.microsoft.com/office/drawing/2014/main" id="{F48D2546-D2B0-6680-194C-2C6E21D1454B}"/>
                  </a:ext>
                </a:extLst>
              </p:cNvPr>
              <p:cNvPicPr/>
              <p:nvPr/>
            </p:nvPicPr>
            <p:blipFill>
              <a:blip r:embed="rId56"/>
              <a:stretch>
                <a:fillRect/>
              </a:stretch>
            </p:blipFill>
            <p:spPr>
              <a:xfrm>
                <a:off x="2720068" y="2096587"/>
                <a:ext cx="111060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BD54DFF2-13DA-121B-0E28-AC237B92FDEC}"/>
                  </a:ext>
                </a:extLst>
              </p14:cNvPr>
              <p14:cNvContentPartPr/>
              <p14:nvPr/>
            </p14:nvContentPartPr>
            <p14:xfrm>
              <a:off x="3664348" y="2284147"/>
              <a:ext cx="100440" cy="251640"/>
            </p14:xfrm>
          </p:contentPart>
        </mc:Choice>
        <mc:Fallback xmlns="">
          <p:pic>
            <p:nvPicPr>
              <p:cNvPr id="48" name="Freihand 47">
                <a:extLst>
                  <a:ext uri="{FF2B5EF4-FFF2-40B4-BE49-F238E27FC236}">
                    <a16:creationId xmlns:a16="http://schemas.microsoft.com/office/drawing/2014/main" id="{BD54DFF2-13DA-121B-0E28-AC237B92FDEC}"/>
                  </a:ext>
                </a:extLst>
              </p:cNvPr>
              <p:cNvPicPr/>
              <p:nvPr/>
            </p:nvPicPr>
            <p:blipFill>
              <a:blip r:embed="rId58"/>
              <a:stretch>
                <a:fillRect/>
              </a:stretch>
            </p:blipFill>
            <p:spPr>
              <a:xfrm>
                <a:off x="3628348" y="2248095"/>
                <a:ext cx="172080" cy="323383"/>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Freihand 48">
                <a:extLst>
                  <a:ext uri="{FF2B5EF4-FFF2-40B4-BE49-F238E27FC236}">
                    <a16:creationId xmlns:a16="http://schemas.microsoft.com/office/drawing/2014/main" id="{7228290C-7C24-624A-EB0A-F2A69EA44A5B}"/>
                  </a:ext>
                </a:extLst>
              </p14:cNvPr>
              <p14:cNvContentPartPr/>
              <p14:nvPr/>
            </p14:nvContentPartPr>
            <p14:xfrm>
              <a:off x="3682708" y="2368387"/>
              <a:ext cx="105840" cy="181080"/>
            </p14:xfrm>
          </p:contentPart>
        </mc:Choice>
        <mc:Fallback xmlns="">
          <p:pic>
            <p:nvPicPr>
              <p:cNvPr id="49" name="Freihand 48">
                <a:extLst>
                  <a:ext uri="{FF2B5EF4-FFF2-40B4-BE49-F238E27FC236}">
                    <a16:creationId xmlns:a16="http://schemas.microsoft.com/office/drawing/2014/main" id="{7228290C-7C24-624A-EB0A-F2A69EA44A5B}"/>
                  </a:ext>
                </a:extLst>
              </p:cNvPr>
              <p:cNvPicPr/>
              <p:nvPr/>
            </p:nvPicPr>
            <p:blipFill>
              <a:blip r:embed="rId60"/>
              <a:stretch>
                <a:fillRect/>
              </a:stretch>
            </p:blipFill>
            <p:spPr>
              <a:xfrm>
                <a:off x="3646708" y="2332387"/>
                <a:ext cx="1774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0" name="Freihand 49">
                <a:extLst>
                  <a:ext uri="{FF2B5EF4-FFF2-40B4-BE49-F238E27FC236}">
                    <a16:creationId xmlns:a16="http://schemas.microsoft.com/office/drawing/2014/main" id="{3EF0A94F-C860-9142-623F-45689B6DE59A}"/>
                  </a:ext>
                </a:extLst>
              </p14:cNvPr>
              <p14:cNvContentPartPr/>
              <p14:nvPr/>
            </p14:nvContentPartPr>
            <p14:xfrm>
              <a:off x="3511708" y="2099827"/>
              <a:ext cx="310680" cy="492480"/>
            </p14:xfrm>
          </p:contentPart>
        </mc:Choice>
        <mc:Fallback xmlns="">
          <p:pic>
            <p:nvPicPr>
              <p:cNvPr id="50" name="Freihand 49">
                <a:extLst>
                  <a:ext uri="{FF2B5EF4-FFF2-40B4-BE49-F238E27FC236}">
                    <a16:creationId xmlns:a16="http://schemas.microsoft.com/office/drawing/2014/main" id="{3EF0A94F-C860-9142-623F-45689B6DE59A}"/>
                  </a:ext>
                </a:extLst>
              </p:cNvPr>
              <p:cNvPicPr/>
              <p:nvPr/>
            </p:nvPicPr>
            <p:blipFill>
              <a:blip r:embed="rId62"/>
              <a:stretch>
                <a:fillRect/>
              </a:stretch>
            </p:blipFill>
            <p:spPr>
              <a:xfrm>
                <a:off x="3475708" y="2063853"/>
                <a:ext cx="382320" cy="564068"/>
              </a:xfrm>
              <a:prstGeom prst="rect">
                <a:avLst/>
              </a:prstGeom>
            </p:spPr>
          </p:pic>
        </mc:Fallback>
      </mc:AlternateContent>
      <p:pic>
        <p:nvPicPr>
          <p:cNvPr id="6" name="Grafik 5">
            <a:extLst>
              <a:ext uri="{FF2B5EF4-FFF2-40B4-BE49-F238E27FC236}">
                <a16:creationId xmlns:a16="http://schemas.microsoft.com/office/drawing/2014/main" id="{B479212E-1D3D-0922-DFE1-9092AC416A66}"/>
              </a:ext>
            </a:extLst>
          </p:cNvPr>
          <p:cNvPicPr>
            <a:picLocks noChangeAspect="1"/>
          </p:cNvPicPr>
          <p:nvPr/>
        </p:nvPicPr>
        <p:blipFill rotWithShape="1">
          <a:blip r:embed="rId2">
            <a:extLst>
              <a:ext uri="{28A0092B-C50C-407E-A947-70E740481C1C}">
                <a14:useLocalDpi xmlns:a14="http://schemas.microsoft.com/office/drawing/2010/main" val="0"/>
              </a:ext>
            </a:extLst>
          </a:blip>
          <a:srcRect l="20041" t="84763"/>
          <a:stretch/>
        </p:blipFill>
        <p:spPr>
          <a:xfrm>
            <a:off x="6972237" y="1003506"/>
            <a:ext cx="4510339" cy="945673"/>
          </a:xfrm>
          <a:prstGeom prst="rect">
            <a:avLst/>
          </a:prstGeom>
        </p:spPr>
      </p:pic>
      <p:sp>
        <p:nvSpPr>
          <p:cNvPr id="10" name="Inhaltsplatzhalter 2">
            <a:extLst>
              <a:ext uri="{FF2B5EF4-FFF2-40B4-BE49-F238E27FC236}">
                <a16:creationId xmlns:a16="http://schemas.microsoft.com/office/drawing/2014/main" id="{34286CB6-1EF8-B04F-4DA9-7AB6275EDB43}"/>
              </a:ext>
            </a:extLst>
          </p:cNvPr>
          <p:cNvSpPr txBox="1">
            <a:spLocks/>
          </p:cNvSpPr>
          <p:nvPr/>
        </p:nvSpPr>
        <p:spPr>
          <a:xfrm>
            <a:off x="6945237" y="1951051"/>
            <a:ext cx="5246763" cy="46685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AT" sz="1800"/>
              <a:t>Veränderung im Süßwassersystem</a:t>
            </a:r>
          </a:p>
          <a:p>
            <a:pPr>
              <a:lnSpc>
                <a:spcPct val="100000"/>
              </a:lnSpc>
            </a:pPr>
            <a:r>
              <a:rPr lang="de-AT" sz="1800"/>
              <a:t>Ozonabbau </a:t>
            </a:r>
            <a:r>
              <a:rPr lang="de-AT" sz="1800" i="1"/>
              <a:t>(Ozonloch)</a:t>
            </a:r>
          </a:p>
          <a:p>
            <a:pPr>
              <a:lnSpc>
                <a:spcPct val="100000"/>
              </a:lnSpc>
            </a:pPr>
            <a:r>
              <a:rPr lang="de-AT" sz="1800"/>
              <a:t>Veränderung in biochemischen Kreisläufen</a:t>
            </a:r>
            <a:br>
              <a:rPr lang="de-AT" sz="1800"/>
            </a:br>
            <a:r>
              <a:rPr lang="de-AT" sz="1800" i="1"/>
              <a:t>(Überdüngung)</a:t>
            </a:r>
          </a:p>
          <a:p>
            <a:pPr>
              <a:lnSpc>
                <a:spcPct val="100000"/>
              </a:lnSpc>
            </a:pPr>
            <a:r>
              <a:rPr lang="de-AT" sz="1800"/>
              <a:t>Klimawandel</a:t>
            </a:r>
          </a:p>
          <a:p>
            <a:pPr>
              <a:lnSpc>
                <a:spcPct val="100000"/>
              </a:lnSpc>
            </a:pPr>
            <a:r>
              <a:rPr lang="de-AT" sz="1800"/>
              <a:t>Intakte Biosphäre </a:t>
            </a:r>
            <a:r>
              <a:rPr lang="de-AT" sz="1800" i="1"/>
              <a:t>(Artenvielfalt)</a:t>
            </a:r>
          </a:p>
          <a:p>
            <a:pPr>
              <a:lnSpc>
                <a:spcPct val="100000"/>
              </a:lnSpc>
            </a:pPr>
            <a:r>
              <a:rPr lang="de-AT" sz="1800"/>
              <a:t>Aerosolbelastung</a:t>
            </a:r>
            <a:br>
              <a:rPr lang="de-AT" sz="1800"/>
            </a:br>
            <a:r>
              <a:rPr lang="de-AT" sz="1800" i="1"/>
              <a:t>(Schadstoffe in der Atmosphäre)</a:t>
            </a:r>
          </a:p>
          <a:p>
            <a:pPr>
              <a:lnSpc>
                <a:spcPct val="100000"/>
              </a:lnSpc>
            </a:pPr>
            <a:r>
              <a:rPr lang="de-AT" sz="1800"/>
              <a:t>Veränderung der Landnutzung</a:t>
            </a:r>
            <a:br>
              <a:rPr lang="de-AT" sz="1800"/>
            </a:br>
            <a:r>
              <a:rPr lang="de-AT" sz="1800" i="1"/>
              <a:t>(Anteil Waldfläche)</a:t>
            </a:r>
          </a:p>
          <a:p>
            <a:pPr>
              <a:lnSpc>
                <a:spcPct val="100000"/>
              </a:lnSpc>
            </a:pPr>
            <a:r>
              <a:rPr lang="de-AT" sz="1800"/>
              <a:t>Überladung mit neuartigen Stoffen</a:t>
            </a:r>
            <a:br>
              <a:rPr lang="de-AT" sz="1800"/>
            </a:br>
            <a:r>
              <a:rPr lang="de-AT" sz="1800" i="1"/>
              <a:t>(z.B. Mikroplastik, Chemikalien, Atommüll)</a:t>
            </a:r>
          </a:p>
          <a:p>
            <a:pPr>
              <a:lnSpc>
                <a:spcPct val="100000"/>
              </a:lnSpc>
            </a:pPr>
            <a:r>
              <a:rPr lang="de-AT" sz="1800"/>
              <a:t>Ozeanversauerung</a:t>
            </a:r>
          </a:p>
        </p:txBody>
      </p:sp>
    </p:spTree>
    <p:extLst>
      <p:ext uri="{BB962C8B-B14F-4D97-AF65-F5344CB8AC3E}">
        <p14:creationId xmlns:p14="http://schemas.microsoft.com/office/powerpoint/2010/main" val="13017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117465F9CD24BA0B544C43CEA1B4D" ma:contentTypeVersion="12" ma:contentTypeDescription="Create a new document." ma:contentTypeScope="" ma:versionID="040c8523ed914ebf9983982bb4202c32">
  <xsd:schema xmlns:xsd="http://www.w3.org/2001/XMLSchema" xmlns:xs="http://www.w3.org/2001/XMLSchema" xmlns:p="http://schemas.microsoft.com/office/2006/metadata/properties" xmlns:ns2="e102abe9-fb4f-4de3-8bfb-c3b027a6c421" xmlns:ns3="5ab56b73-d6a6-4668-b3c2-7ae7fc70f318" targetNamespace="http://schemas.microsoft.com/office/2006/metadata/properties" ma:root="true" ma:fieldsID="ee44eb74592fb8bc193e43f6f40ffd9c" ns2:_="" ns3:_="">
    <xsd:import namespace="e102abe9-fb4f-4de3-8bfb-c3b027a6c421"/>
    <xsd:import namespace="5ab56b73-d6a6-4668-b3c2-7ae7fc70f3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2abe9-fb4f-4de3-8bfb-c3b027a6c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52b408e-820a-469d-ba60-de24c1fbd8d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56b73-d6a6-4668-b3c2-7ae7fc70f31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756371e-5763-4896-82e1-0614b212b5e5}" ma:internalName="TaxCatchAll" ma:showField="CatchAllData" ma:web="5ab56b73-d6a6-4668-b3c2-7ae7fc70f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b56b73-d6a6-4668-b3c2-7ae7fc70f318" xsi:nil="true"/>
    <lcf76f155ced4ddcb4097134ff3c332f xmlns="e102abe9-fb4f-4de3-8bfb-c3b027a6c4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18B5E7-3D94-458F-8D34-4256C081C879}">
  <ds:schemaRefs>
    <ds:schemaRef ds:uri="5ab56b73-d6a6-4668-b3c2-7ae7fc70f318"/>
    <ds:schemaRef ds:uri="e102abe9-fb4f-4de3-8bfb-c3b027a6c4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FADAB7-0FEA-4D03-A2E4-D206841A711D}">
  <ds:schemaRefs>
    <ds:schemaRef ds:uri="http://schemas.microsoft.com/sharepoint/v3/contenttype/forms"/>
  </ds:schemaRefs>
</ds:datastoreItem>
</file>

<file path=customXml/itemProps3.xml><?xml version="1.0" encoding="utf-8"?>
<ds:datastoreItem xmlns:ds="http://schemas.openxmlformats.org/officeDocument/2006/customXml" ds:itemID="{DF676081-C3D7-456A-9E80-8E13FAF53DAD}">
  <ds:schemaRef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 ds:uri="5ab56b73-d6a6-4668-b3c2-7ae7fc70f318"/>
    <ds:schemaRef ds:uri="e102abe9-fb4f-4de3-8bfb-c3b027a6c42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2301</Words>
  <Application>Microsoft Office PowerPoint</Application>
  <PresentationFormat>Widescreen</PresentationFormat>
  <Paragraphs>534</Paragraphs>
  <Slides>77</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77</vt:i4>
      </vt:variant>
    </vt:vector>
  </HeadingPairs>
  <TitlesOfParts>
    <vt:vector size="90" baseType="lpstr">
      <vt:lpstr>Aptos</vt:lpstr>
      <vt:lpstr>Aptos Display</vt:lpstr>
      <vt:lpstr>Arial</vt:lpstr>
      <vt:lpstr>Avenir Book</vt:lpstr>
      <vt:lpstr>Avenir Next LT Pro</vt:lpstr>
      <vt:lpstr>Calibri</vt:lpstr>
      <vt:lpstr>Courier New</vt:lpstr>
      <vt:lpstr>Futura Lt BT</vt:lpstr>
      <vt:lpstr>Futura Md BT</vt:lpstr>
      <vt:lpstr>Futura Medium</vt:lpstr>
      <vt:lpstr>Tw Cen MT</vt:lpstr>
      <vt:lpstr>Wingdings</vt:lpstr>
      <vt:lpstr>Office Theme</vt:lpstr>
      <vt:lpstr>Nachhaltigkeit messbar machen</vt:lpstr>
      <vt:lpstr>Wer wir sind und was wir tun</vt:lpstr>
      <vt:lpstr>Workshop Kontext</vt:lpstr>
      <vt:lpstr>Agenda</vt:lpstr>
      <vt:lpstr>Einleitung</vt:lpstr>
      <vt:lpstr>Nachhaltigkeit</vt:lpstr>
      <vt:lpstr>Nachhaltigkeit</vt:lpstr>
      <vt:lpstr>Ökologische Nachhaltigkeit – Klimawandel</vt:lpstr>
      <vt:lpstr>Gibt‘s da noch mehr? Planetare Grenzen</vt:lpstr>
      <vt:lpstr>Gibt‘s da noch mehr? Planetare Grenzen</vt:lpstr>
      <vt:lpstr>Gibt‘s da noch mehr? Planetare Grenzen</vt:lpstr>
      <vt:lpstr>Gibt‘s da noch mehr? Planetare Grenzen</vt:lpstr>
      <vt:lpstr>Gibt‘s da noch mehr? Planetare Grenzen</vt:lpstr>
      <vt:lpstr>Wie können wir Auswirkungen messen?</vt:lpstr>
      <vt:lpstr>Einführung in die Ökobilanzierung</vt:lpstr>
      <vt:lpstr>Warum Ökobilanzierung?</vt:lpstr>
      <vt:lpstr>Lebenszyklusphasen</vt:lpstr>
      <vt:lpstr>Lebenszyklusanalyse  (LCA)</vt:lpstr>
      <vt:lpstr>Ziel und Umfang</vt:lpstr>
      <vt:lpstr>Ziel und Umfang: Funktionale Einheit</vt:lpstr>
      <vt:lpstr>Ziel und Umfang: Funktionale Einheit</vt:lpstr>
      <vt:lpstr>Ziel und Umfang: Funktionale Einheit</vt:lpstr>
      <vt:lpstr>Ökobilanzierung: Sachbilanz Was? Und wie viel davon?</vt:lpstr>
      <vt:lpstr>Ökobilanzierung: Sachbilanz Was? Und wie viel davon?</vt:lpstr>
      <vt:lpstr>Illustration der Modellierung in SPIonWeb</vt:lpstr>
      <vt:lpstr>Bewertung - Wirkungsabschätzung</vt:lpstr>
      <vt:lpstr>Ökobilanzierung: Interpretation</vt:lpstr>
      <vt:lpstr>Ökobilanzierung – Mehrwert</vt:lpstr>
      <vt:lpstr>Der Sustainable Process Index (SPI)</vt:lpstr>
      <vt:lpstr>Der SPI</vt:lpstr>
      <vt:lpstr>Den SPI verstehen: Zwei Grundsätze</vt:lpstr>
      <vt:lpstr>Prinzip 1: Ressourcennutzung</vt:lpstr>
      <vt:lpstr>Prinzip 1: Ressourcennutzung Beispiel fossiler Kohlenstoff</vt:lpstr>
      <vt:lpstr>Prinzip 2: SPI-Ansatz Emissionen in die Natur</vt:lpstr>
      <vt:lpstr>Prinzip 2: Beispiel Boden</vt:lpstr>
      <vt:lpstr>Prinzip 2: Emissionen in die Natur</vt:lpstr>
      <vt:lpstr>Ökologischer Fußabdruck auf Basis des SPI</vt:lpstr>
      <vt:lpstr>SPIonWeb</vt:lpstr>
      <vt:lpstr>Was kann SPIonWeb?</vt:lpstr>
      <vt:lpstr>Verwendung von SPIonWeb – Glossar</vt:lpstr>
      <vt:lpstr>Verwendung von SPIonWeb – vor dem Start</vt:lpstr>
      <vt:lpstr>SPIonWeb: Anmelden</vt:lpstr>
      <vt:lpstr>SPIonWeb: Anmelden</vt:lpstr>
      <vt:lpstr>SPIonWeb: Handbuch</vt:lpstr>
      <vt:lpstr>SPIonWeb: Prozessgruppen</vt:lpstr>
      <vt:lpstr>SPIonWeb: Prozessgruppen</vt:lpstr>
      <vt:lpstr>SPIonWeb: Kernprozesse</vt:lpstr>
      <vt:lpstr>Suchvorgang</vt:lpstr>
      <vt:lpstr> Der Prozess: SPI-Kategorien</vt:lpstr>
      <vt:lpstr>Neuen Prozess erstellen</vt:lpstr>
      <vt:lpstr>Neuen Prozess erstellen</vt:lpstr>
      <vt:lpstr>Produkte, Teilprozesse und Auswirkungen hinzufügen</vt:lpstr>
      <vt:lpstr>Produkte, Teilprozesse und Auswirkungen hinzufügen</vt:lpstr>
      <vt:lpstr>Prozess-Ergebnisse: Prozess-Diagramm</vt:lpstr>
      <vt:lpstr>Prozess-Ergebnisse: Hot-Spot-Diagramm</vt:lpstr>
      <vt:lpstr>Prozess Ergebnisse: Überblick über die Auswirkungen</vt:lpstr>
      <vt:lpstr>Online-Demonstration</vt:lpstr>
      <vt:lpstr>Übungen</vt:lpstr>
      <vt:lpstr>Übung I – Elektrizität</vt:lpstr>
      <vt:lpstr>Bsp Strommix Grafik</vt:lpstr>
      <vt:lpstr>Übung I – Elektrizität</vt:lpstr>
      <vt:lpstr>Übung I – Elektrizität</vt:lpstr>
      <vt:lpstr>Beispiel innerhalb von SPIonWeb:  Netz-Strom EU-27, Produktionsmix </vt:lpstr>
      <vt:lpstr>Übung I – Elektrizität</vt:lpstr>
      <vt:lpstr>Übung I – Elektrizität</vt:lpstr>
      <vt:lpstr>Übung I – Elektrizität</vt:lpstr>
      <vt:lpstr>Übung I – Elektrizität</vt:lpstr>
      <vt:lpstr>Übung innerhalb von SPIonWeb</vt:lpstr>
      <vt:lpstr>Übung II – Unternehmen</vt:lpstr>
      <vt:lpstr>Übung III – Unternehmen</vt:lpstr>
      <vt:lpstr>Übung III – Unternehmen</vt:lpstr>
      <vt:lpstr>Übung III – Unternehmen</vt:lpstr>
      <vt:lpstr>Übung III – Unternehmen</vt:lpstr>
      <vt:lpstr>Übung III – Unternehmen</vt:lpstr>
      <vt:lpstr>Übung III – Unternehmen</vt:lpstr>
      <vt:lpstr>Weitere Materialien</vt:lpstr>
      <vt:lpstr>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Thorsten Kliewe</dc:creator>
  <cp:keywords>, docId:0CA08C089AFB66FEFC6119FECFE33588</cp:keywords>
  <cp:lastModifiedBy>Thorsten Kliewe</cp:lastModifiedBy>
  <cp:revision>1</cp:revision>
  <cp:lastPrinted>2025-09-17T09:03:14Z</cp:lastPrinted>
  <dcterms:created xsi:type="dcterms:W3CDTF">2025-05-03T19:35:52Z</dcterms:created>
  <dcterms:modified xsi:type="dcterms:W3CDTF">2026-06-16T18:46:39Z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0x0101006E9117465F9CD24BA0B544C43CEA1B4D</vt:lpwstr>
  </property>
  <property fmtid="{D5CDD505-2E9C-101B-9397-08002B2CF9AE}" pid="3" name="MediaServiceImageTags">
    <vt:lpwstr/>
  </property>
</Properties>
</file>